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53"/>
  </p:notesMasterIdLst>
  <p:sldIdLst>
    <p:sldId id="256" r:id="rId2"/>
    <p:sldId id="383" r:id="rId3"/>
    <p:sldId id="384" r:id="rId4"/>
    <p:sldId id="386" r:id="rId5"/>
    <p:sldId id="387" r:id="rId6"/>
    <p:sldId id="388" r:id="rId7"/>
    <p:sldId id="390" r:id="rId8"/>
    <p:sldId id="391" r:id="rId9"/>
    <p:sldId id="392" r:id="rId10"/>
    <p:sldId id="401" r:id="rId11"/>
    <p:sldId id="394" r:id="rId12"/>
    <p:sldId id="400" r:id="rId13"/>
    <p:sldId id="397" r:id="rId14"/>
    <p:sldId id="402" r:id="rId15"/>
    <p:sldId id="395" r:id="rId16"/>
    <p:sldId id="399" r:id="rId17"/>
    <p:sldId id="398" r:id="rId18"/>
    <p:sldId id="396" r:id="rId19"/>
    <p:sldId id="403" r:id="rId20"/>
    <p:sldId id="305" r:id="rId21"/>
    <p:sldId id="405" r:id="rId22"/>
    <p:sldId id="406" r:id="rId23"/>
    <p:sldId id="407" r:id="rId24"/>
    <p:sldId id="408" r:id="rId25"/>
    <p:sldId id="404" r:id="rId26"/>
    <p:sldId id="409" r:id="rId27"/>
    <p:sldId id="410" r:id="rId28"/>
    <p:sldId id="411" r:id="rId29"/>
    <p:sldId id="393" r:id="rId30"/>
    <p:sldId id="412" r:id="rId31"/>
    <p:sldId id="413" r:id="rId32"/>
    <p:sldId id="414" r:id="rId33"/>
    <p:sldId id="415" r:id="rId34"/>
    <p:sldId id="417" r:id="rId35"/>
    <p:sldId id="418" r:id="rId36"/>
    <p:sldId id="419" r:id="rId37"/>
    <p:sldId id="420" r:id="rId38"/>
    <p:sldId id="421" r:id="rId39"/>
    <p:sldId id="422" r:id="rId40"/>
    <p:sldId id="427" r:id="rId41"/>
    <p:sldId id="426" r:id="rId42"/>
    <p:sldId id="428" r:id="rId43"/>
    <p:sldId id="429" r:id="rId44"/>
    <p:sldId id="430" r:id="rId45"/>
    <p:sldId id="431" r:id="rId46"/>
    <p:sldId id="432" r:id="rId47"/>
    <p:sldId id="433" r:id="rId48"/>
    <p:sldId id="298" r:id="rId49"/>
    <p:sldId id="299" r:id="rId50"/>
    <p:sldId id="282" r:id="rId51"/>
    <p:sldId id="26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3D78A9C-EA1D-334C-B14E-BC894DBD93F9}">
          <p14:sldIdLst>
            <p14:sldId id="256"/>
            <p14:sldId id="383"/>
            <p14:sldId id="384"/>
            <p14:sldId id="386"/>
            <p14:sldId id="387"/>
            <p14:sldId id="388"/>
            <p14:sldId id="390"/>
            <p14:sldId id="391"/>
            <p14:sldId id="392"/>
            <p14:sldId id="401"/>
            <p14:sldId id="394"/>
            <p14:sldId id="400"/>
            <p14:sldId id="397"/>
            <p14:sldId id="402"/>
            <p14:sldId id="395"/>
            <p14:sldId id="399"/>
            <p14:sldId id="398"/>
            <p14:sldId id="396"/>
            <p14:sldId id="403"/>
            <p14:sldId id="305"/>
            <p14:sldId id="405"/>
            <p14:sldId id="406"/>
            <p14:sldId id="407"/>
            <p14:sldId id="408"/>
            <p14:sldId id="404"/>
            <p14:sldId id="409"/>
            <p14:sldId id="410"/>
            <p14:sldId id="411"/>
            <p14:sldId id="393"/>
            <p14:sldId id="412"/>
            <p14:sldId id="413"/>
            <p14:sldId id="414"/>
            <p14:sldId id="415"/>
            <p14:sldId id="417"/>
            <p14:sldId id="418"/>
            <p14:sldId id="419"/>
            <p14:sldId id="420"/>
            <p14:sldId id="421"/>
            <p14:sldId id="422"/>
            <p14:sldId id="427"/>
            <p14:sldId id="426"/>
            <p14:sldId id="428"/>
            <p14:sldId id="429"/>
            <p14:sldId id="430"/>
            <p14:sldId id="431"/>
            <p14:sldId id="432"/>
            <p14:sldId id="433"/>
            <p14:sldId id="298"/>
            <p14:sldId id="299"/>
            <p14:sldId id="282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8"/>
    <p:restoredTop sz="94704"/>
  </p:normalViewPr>
  <p:slideViewPr>
    <p:cSldViewPr snapToGrid="0" snapToObjects="1">
      <p:cViewPr varScale="1">
        <p:scale>
          <a:sx n="105" d="100"/>
          <a:sy n="105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7640E-EA97-6B41-A7BC-B994289C3E91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4D8FD5C0-70BB-F849-BE97-490419EFA6A9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Çocukların dile dayalı süreçleri kazanmaları için </a:t>
          </a:r>
          <a:r>
            <a:rPr lang="tr-T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sahip olmaları gereken yeterlilikler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vardır.</a:t>
          </a:r>
          <a:endParaRPr lang="tr-TR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60C592-9735-3349-AFC3-89FB5B77C4F0}" type="parTrans" cxnId="{437C9BA3-6FFD-E542-8D00-EC525E39EB7C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344A44-9F18-4C4D-80A3-16D59A4EDE39}" type="sibTrans" cxnId="{437C9BA3-6FFD-E542-8D00-EC525E39EB7C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26E5EF-450D-5C40-BF77-B68DA73547A2}">
      <dgm:prSet phldrT="[Metin]" custT="1"/>
      <dgm:spPr/>
      <dgm:t>
        <a:bodyPr/>
        <a:lstStyle/>
        <a:p>
          <a:r>
            <a:rPr lang="tr-TR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Bu yeterlilikler; </a:t>
          </a:r>
          <a:r>
            <a:rPr lang="tr-TR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biyolojik,çevresel ve sosyal faktörler</a:t>
          </a:r>
          <a:r>
            <a:rPr lang="tr-TR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e bağlıdır.</a:t>
          </a:r>
          <a:endParaRPr lang="tr-TR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58887E-A08D-2548-9A66-88F41C3A9DBC}" type="parTrans" cxnId="{953895D0-0CEA-314A-972F-90ED2C4E8267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BAD209-E04A-3A4C-9C69-97C8B7ED702F}" type="sibTrans" cxnId="{953895D0-0CEA-314A-972F-90ED2C4E8267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E9A1AB-60DF-5144-9917-2B5862EC68C4}">
      <dgm:prSet phldrT="[Metin]" custT="1"/>
      <dgm:spPr/>
      <dgm:t>
        <a:bodyPr/>
        <a:lstStyle/>
        <a:p>
          <a:pPr>
            <a:buClr>
              <a:schemeClr val="dk1"/>
            </a:buClr>
            <a:buSzPts val="1100"/>
          </a:pP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Bireysel farklılıklar</a:t>
          </a:r>
          <a:endParaRPr lang="tr-TR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5B8087-2979-254A-B760-2F85594BA199}" type="parTrans" cxnId="{7AEB3C2B-BE88-1841-A5BA-E0B2D39A5F6E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64C8AC-A02F-6F4F-921D-A14B9B74D55E}" type="sibTrans" cxnId="{7AEB3C2B-BE88-1841-A5BA-E0B2D39A5F6E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E7BDA7-0A14-194C-ABB9-EAC0C8A363DA}" type="pres">
      <dgm:prSet presAssocID="{C5F7640E-EA97-6B41-A7BC-B994289C3E91}" presName="outerComposite" presStyleCnt="0">
        <dgm:presLayoutVars>
          <dgm:chMax val="5"/>
          <dgm:dir/>
          <dgm:resizeHandles val="exact"/>
        </dgm:presLayoutVars>
      </dgm:prSet>
      <dgm:spPr/>
    </dgm:pt>
    <dgm:pt modelId="{6C793CD3-CD35-D34A-8157-83508C1D9D59}" type="pres">
      <dgm:prSet presAssocID="{C5F7640E-EA97-6B41-A7BC-B994289C3E91}" presName="dummyMaxCanvas" presStyleCnt="0">
        <dgm:presLayoutVars/>
      </dgm:prSet>
      <dgm:spPr/>
    </dgm:pt>
    <dgm:pt modelId="{31D32BB9-C4B1-3749-B1FB-ABB383983FDD}" type="pres">
      <dgm:prSet presAssocID="{C5F7640E-EA97-6B41-A7BC-B994289C3E91}" presName="ThreeNodes_1" presStyleLbl="node1" presStyleIdx="0" presStyleCnt="3">
        <dgm:presLayoutVars>
          <dgm:bulletEnabled val="1"/>
        </dgm:presLayoutVars>
      </dgm:prSet>
      <dgm:spPr/>
    </dgm:pt>
    <dgm:pt modelId="{5183BB8B-8EFE-6E43-9A61-5B6BB63F7F91}" type="pres">
      <dgm:prSet presAssocID="{C5F7640E-EA97-6B41-A7BC-B994289C3E91}" presName="ThreeNodes_2" presStyleLbl="node1" presStyleIdx="1" presStyleCnt="3">
        <dgm:presLayoutVars>
          <dgm:bulletEnabled val="1"/>
        </dgm:presLayoutVars>
      </dgm:prSet>
      <dgm:spPr/>
    </dgm:pt>
    <dgm:pt modelId="{E9607576-16D3-8141-8469-6604ABC8483F}" type="pres">
      <dgm:prSet presAssocID="{C5F7640E-EA97-6B41-A7BC-B994289C3E91}" presName="ThreeNodes_3" presStyleLbl="node1" presStyleIdx="2" presStyleCnt="3">
        <dgm:presLayoutVars>
          <dgm:bulletEnabled val="1"/>
        </dgm:presLayoutVars>
      </dgm:prSet>
      <dgm:spPr/>
    </dgm:pt>
    <dgm:pt modelId="{483C218C-61B0-2D4C-BAB7-3BE309598D77}" type="pres">
      <dgm:prSet presAssocID="{C5F7640E-EA97-6B41-A7BC-B994289C3E91}" presName="ThreeConn_1-2" presStyleLbl="fgAccFollowNode1" presStyleIdx="0" presStyleCnt="2">
        <dgm:presLayoutVars>
          <dgm:bulletEnabled val="1"/>
        </dgm:presLayoutVars>
      </dgm:prSet>
      <dgm:spPr/>
    </dgm:pt>
    <dgm:pt modelId="{66778B01-A1E7-3A41-8159-07630BC188DE}" type="pres">
      <dgm:prSet presAssocID="{C5F7640E-EA97-6B41-A7BC-B994289C3E91}" presName="ThreeConn_2-3" presStyleLbl="fgAccFollowNode1" presStyleIdx="1" presStyleCnt="2">
        <dgm:presLayoutVars>
          <dgm:bulletEnabled val="1"/>
        </dgm:presLayoutVars>
      </dgm:prSet>
      <dgm:spPr/>
    </dgm:pt>
    <dgm:pt modelId="{2F0AABA7-58E9-184E-B4C4-E2267171787C}" type="pres">
      <dgm:prSet presAssocID="{C5F7640E-EA97-6B41-A7BC-B994289C3E91}" presName="ThreeNodes_1_text" presStyleLbl="node1" presStyleIdx="2" presStyleCnt="3">
        <dgm:presLayoutVars>
          <dgm:bulletEnabled val="1"/>
        </dgm:presLayoutVars>
      </dgm:prSet>
      <dgm:spPr/>
    </dgm:pt>
    <dgm:pt modelId="{3D7E134B-E29D-EB4D-A806-E6A52956B848}" type="pres">
      <dgm:prSet presAssocID="{C5F7640E-EA97-6B41-A7BC-B994289C3E91}" presName="ThreeNodes_2_text" presStyleLbl="node1" presStyleIdx="2" presStyleCnt="3">
        <dgm:presLayoutVars>
          <dgm:bulletEnabled val="1"/>
        </dgm:presLayoutVars>
      </dgm:prSet>
      <dgm:spPr/>
    </dgm:pt>
    <dgm:pt modelId="{B45A4441-6E93-C048-BC85-31857E9289B2}" type="pres">
      <dgm:prSet presAssocID="{C5F7640E-EA97-6B41-A7BC-B994289C3E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8BCD119-15BF-894A-953D-7FC641F43DCC}" type="presOf" srcId="{0DE9A1AB-60DF-5144-9917-2B5862EC68C4}" destId="{B45A4441-6E93-C048-BC85-31857E9289B2}" srcOrd="1" destOrd="0" presId="urn:microsoft.com/office/officeart/2005/8/layout/vProcess5"/>
    <dgm:cxn modelId="{B1B5F928-931B-A945-A436-2ABE0A39F06F}" type="presOf" srcId="{4D8FD5C0-70BB-F849-BE97-490419EFA6A9}" destId="{31D32BB9-C4B1-3749-B1FB-ABB383983FDD}" srcOrd="0" destOrd="0" presId="urn:microsoft.com/office/officeart/2005/8/layout/vProcess5"/>
    <dgm:cxn modelId="{7AEB3C2B-BE88-1841-A5BA-E0B2D39A5F6E}" srcId="{C5F7640E-EA97-6B41-A7BC-B994289C3E91}" destId="{0DE9A1AB-60DF-5144-9917-2B5862EC68C4}" srcOrd="2" destOrd="0" parTransId="{135B8087-2979-254A-B760-2F85594BA199}" sibTransId="{A064C8AC-A02F-6F4F-921D-A14B9B74D55E}"/>
    <dgm:cxn modelId="{68920747-9E36-A648-A328-1DC46F0376EE}" type="presOf" srcId="{C5F7640E-EA97-6B41-A7BC-B994289C3E91}" destId="{B6E7BDA7-0A14-194C-ABB9-EAC0C8A363DA}" srcOrd="0" destOrd="0" presId="urn:microsoft.com/office/officeart/2005/8/layout/vProcess5"/>
    <dgm:cxn modelId="{86DB657D-FD44-8B46-8607-BBED1B066FE1}" type="presOf" srcId="{0DE9A1AB-60DF-5144-9917-2B5862EC68C4}" destId="{E9607576-16D3-8141-8469-6604ABC8483F}" srcOrd="0" destOrd="0" presId="urn:microsoft.com/office/officeart/2005/8/layout/vProcess5"/>
    <dgm:cxn modelId="{437C9BA3-6FFD-E542-8D00-EC525E39EB7C}" srcId="{C5F7640E-EA97-6B41-A7BC-B994289C3E91}" destId="{4D8FD5C0-70BB-F849-BE97-490419EFA6A9}" srcOrd="0" destOrd="0" parTransId="{2260C592-9735-3349-AFC3-89FB5B77C4F0}" sibTransId="{14344A44-9F18-4C4D-80A3-16D59A4EDE39}"/>
    <dgm:cxn modelId="{4EB8B8B5-8356-B649-B969-F0D2034A61FE}" type="presOf" srcId="{4D8FD5C0-70BB-F849-BE97-490419EFA6A9}" destId="{2F0AABA7-58E9-184E-B4C4-E2267171787C}" srcOrd="1" destOrd="0" presId="urn:microsoft.com/office/officeart/2005/8/layout/vProcess5"/>
    <dgm:cxn modelId="{F1BA02BA-F7F9-4947-B124-99124AA6348C}" type="presOf" srcId="{DDBAD209-E04A-3A4C-9C69-97C8B7ED702F}" destId="{66778B01-A1E7-3A41-8159-07630BC188DE}" srcOrd="0" destOrd="0" presId="urn:microsoft.com/office/officeart/2005/8/layout/vProcess5"/>
    <dgm:cxn modelId="{953895D0-0CEA-314A-972F-90ED2C4E8267}" srcId="{C5F7640E-EA97-6B41-A7BC-B994289C3E91}" destId="{3526E5EF-450D-5C40-BF77-B68DA73547A2}" srcOrd="1" destOrd="0" parTransId="{8D58887E-A08D-2548-9A66-88F41C3A9DBC}" sibTransId="{DDBAD209-E04A-3A4C-9C69-97C8B7ED702F}"/>
    <dgm:cxn modelId="{336942DD-FE81-9A42-AAF3-E9656CDF8EE3}" type="presOf" srcId="{3526E5EF-450D-5C40-BF77-B68DA73547A2}" destId="{3D7E134B-E29D-EB4D-A806-E6A52956B848}" srcOrd="1" destOrd="0" presId="urn:microsoft.com/office/officeart/2005/8/layout/vProcess5"/>
    <dgm:cxn modelId="{DC4AFFDD-2DDC-654F-A901-5CAEF6B131A6}" type="presOf" srcId="{14344A44-9F18-4C4D-80A3-16D59A4EDE39}" destId="{483C218C-61B0-2D4C-BAB7-3BE309598D77}" srcOrd="0" destOrd="0" presId="urn:microsoft.com/office/officeart/2005/8/layout/vProcess5"/>
    <dgm:cxn modelId="{43CA93DF-AD2B-FB46-B890-C554B8753210}" type="presOf" srcId="{3526E5EF-450D-5C40-BF77-B68DA73547A2}" destId="{5183BB8B-8EFE-6E43-9A61-5B6BB63F7F91}" srcOrd="0" destOrd="0" presId="urn:microsoft.com/office/officeart/2005/8/layout/vProcess5"/>
    <dgm:cxn modelId="{53AF1D85-7399-F54D-9E11-27B4C53575F2}" type="presParOf" srcId="{B6E7BDA7-0A14-194C-ABB9-EAC0C8A363DA}" destId="{6C793CD3-CD35-D34A-8157-83508C1D9D59}" srcOrd="0" destOrd="0" presId="urn:microsoft.com/office/officeart/2005/8/layout/vProcess5"/>
    <dgm:cxn modelId="{0617803A-795A-DE42-A8BA-DFA7214C9A76}" type="presParOf" srcId="{B6E7BDA7-0A14-194C-ABB9-EAC0C8A363DA}" destId="{31D32BB9-C4B1-3749-B1FB-ABB383983FDD}" srcOrd="1" destOrd="0" presId="urn:microsoft.com/office/officeart/2005/8/layout/vProcess5"/>
    <dgm:cxn modelId="{1FCA9EA9-310F-1045-BA54-4124E9123882}" type="presParOf" srcId="{B6E7BDA7-0A14-194C-ABB9-EAC0C8A363DA}" destId="{5183BB8B-8EFE-6E43-9A61-5B6BB63F7F91}" srcOrd="2" destOrd="0" presId="urn:microsoft.com/office/officeart/2005/8/layout/vProcess5"/>
    <dgm:cxn modelId="{60574632-93E8-CE49-B5FC-91763E6597B1}" type="presParOf" srcId="{B6E7BDA7-0A14-194C-ABB9-EAC0C8A363DA}" destId="{E9607576-16D3-8141-8469-6604ABC8483F}" srcOrd="3" destOrd="0" presId="urn:microsoft.com/office/officeart/2005/8/layout/vProcess5"/>
    <dgm:cxn modelId="{52F7D136-86D9-4549-8AEE-63D4CB37A0E8}" type="presParOf" srcId="{B6E7BDA7-0A14-194C-ABB9-EAC0C8A363DA}" destId="{483C218C-61B0-2D4C-BAB7-3BE309598D77}" srcOrd="4" destOrd="0" presId="urn:microsoft.com/office/officeart/2005/8/layout/vProcess5"/>
    <dgm:cxn modelId="{C8F93984-6B03-9344-9047-5811ECFB6076}" type="presParOf" srcId="{B6E7BDA7-0A14-194C-ABB9-EAC0C8A363DA}" destId="{66778B01-A1E7-3A41-8159-07630BC188DE}" srcOrd="5" destOrd="0" presId="urn:microsoft.com/office/officeart/2005/8/layout/vProcess5"/>
    <dgm:cxn modelId="{DA54724E-688E-2C4E-9CC3-A8F8B1BC2D1C}" type="presParOf" srcId="{B6E7BDA7-0A14-194C-ABB9-EAC0C8A363DA}" destId="{2F0AABA7-58E9-184E-B4C4-E2267171787C}" srcOrd="6" destOrd="0" presId="urn:microsoft.com/office/officeart/2005/8/layout/vProcess5"/>
    <dgm:cxn modelId="{60BEA2E1-89E9-1748-96C4-1D47F95B72D6}" type="presParOf" srcId="{B6E7BDA7-0A14-194C-ABB9-EAC0C8A363DA}" destId="{3D7E134B-E29D-EB4D-A806-E6A52956B848}" srcOrd="7" destOrd="0" presId="urn:microsoft.com/office/officeart/2005/8/layout/vProcess5"/>
    <dgm:cxn modelId="{BBB094AC-FB20-B84A-89FA-2A6ABC35D7D6}" type="presParOf" srcId="{B6E7BDA7-0A14-194C-ABB9-EAC0C8A363DA}" destId="{B45A4441-6E93-C048-BC85-31857E9289B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89E611-764F-0740-B5A6-3EC6286C30DA}" type="doc">
      <dgm:prSet loTypeId="urn:microsoft.com/office/officeart/2005/8/layout/list1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9BA8BC5-C04E-0E47-BCC6-1CCFC35F4EB2}">
      <dgm:prSet phldrT="[Metin]"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İsteme aracı</a:t>
          </a:r>
        </a:p>
      </dgm:t>
    </dgm:pt>
    <dgm:pt modelId="{C2132F1B-7C08-634C-9E7C-3E5302D1371E}" type="parTrans" cxnId="{B1F361EC-01F5-E746-9558-B6CA5A0DB036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DDEDAF74-A2E4-C743-BDBC-B0F6D21E4D0F}" type="sibTrans" cxnId="{B1F361EC-01F5-E746-9558-B6CA5A0DB036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74908BC1-8DD9-FE4C-BEED-FFF460BDE683}">
      <dgm:prSet phldrT="[Metin]"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Davranışları düzenleme</a:t>
          </a:r>
        </a:p>
      </dgm:t>
    </dgm:pt>
    <dgm:pt modelId="{808A44E4-E075-3041-804B-C0DF7A4A6296}" type="parTrans" cxnId="{4DD27F1B-2D4F-BE47-97B6-BD54962F4366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D9264050-6470-9B44-8858-778DCAE3B7C0}" type="sibTrans" cxnId="{4DD27F1B-2D4F-BE47-97B6-BD54962F4366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B4823E34-AEDA-A043-807C-AEEA9FC20E2B}">
      <dgm:prSet phldrT="[Metin]"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Çevre ile etkileşim</a:t>
          </a:r>
        </a:p>
      </dgm:t>
    </dgm:pt>
    <dgm:pt modelId="{054573C7-2AA6-2946-B118-FAAEA3F1CF0D}" type="parTrans" cxnId="{53FEBA83-5360-6741-9300-5AA131E66547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D5426CF7-7F9E-1541-8A2C-0163D4FEDEC8}" type="sibTrans" cxnId="{53FEBA83-5360-6741-9300-5AA131E66547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58BBEFA5-33D5-FC45-A759-B316DAAA479A}">
      <dgm:prSet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Kişisel duyguları yansıtma</a:t>
          </a:r>
        </a:p>
      </dgm:t>
    </dgm:pt>
    <dgm:pt modelId="{85C5CC6E-8BA2-B847-9D77-3314484F0BB5}" type="parTrans" cxnId="{CB0FFEF1-7538-ED48-B1F2-1229ECA3DCB8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AABF7509-E68B-D545-B593-5F114C58C1D2}" type="sibTrans" cxnId="{CB0FFEF1-7538-ED48-B1F2-1229ECA3DCB8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A56E5320-286A-3346-A409-4B6F9FB6580B}">
      <dgm:prSet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Keşif aracı</a:t>
          </a:r>
        </a:p>
      </dgm:t>
    </dgm:pt>
    <dgm:pt modelId="{6B057878-AF6F-0B46-9208-2ABEEF9E66E9}" type="parTrans" cxnId="{888A5F3E-B1CE-7B48-9903-15BF424356EF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74DA6990-5F33-0B48-AF27-E18B8E878429}" type="sibTrans" cxnId="{888A5F3E-B1CE-7B48-9903-15BF424356EF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9CA7954A-9F82-D246-8837-88F9E0B41FF5}">
      <dgm:prSet custT="1"/>
      <dgm:spPr/>
      <dgm:t>
        <a:bodyPr/>
        <a:lstStyle/>
        <a:p>
          <a:r>
            <a:rPr lang="tr-TR" sz="2200" dirty="0">
              <a:latin typeface="Tahoma" charset="0"/>
              <a:ea typeface="Tahoma" charset="0"/>
              <a:cs typeface="Tahoma" charset="0"/>
            </a:rPr>
            <a:t>Bilgi verici işlev</a:t>
          </a:r>
        </a:p>
      </dgm:t>
    </dgm:pt>
    <dgm:pt modelId="{33B9E621-834C-BB41-ADB8-AB8DDBE9B6FC}" type="parTrans" cxnId="{998720D3-C3CF-6446-8EB3-0C9FCF5696C4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7CD6A632-FD5E-554C-B7FC-DA6B532BD976}" type="sibTrans" cxnId="{998720D3-C3CF-6446-8EB3-0C9FCF5696C4}">
      <dgm:prSet/>
      <dgm:spPr/>
      <dgm:t>
        <a:bodyPr/>
        <a:lstStyle/>
        <a:p>
          <a:endParaRPr lang="tr-TR" sz="2200">
            <a:latin typeface="Tahoma" charset="0"/>
            <a:ea typeface="Tahoma" charset="0"/>
            <a:cs typeface="Tahoma" charset="0"/>
          </a:endParaRPr>
        </a:p>
      </dgm:t>
    </dgm:pt>
    <dgm:pt modelId="{1542FA52-CC79-584A-9752-B2C3A1334191}" type="pres">
      <dgm:prSet presAssocID="{4A89E611-764F-0740-B5A6-3EC6286C30DA}" presName="linear" presStyleCnt="0">
        <dgm:presLayoutVars>
          <dgm:dir/>
          <dgm:animLvl val="lvl"/>
          <dgm:resizeHandles val="exact"/>
        </dgm:presLayoutVars>
      </dgm:prSet>
      <dgm:spPr/>
    </dgm:pt>
    <dgm:pt modelId="{451E5357-D4C6-C446-A213-595C6B0D8334}" type="pres">
      <dgm:prSet presAssocID="{B9BA8BC5-C04E-0E47-BCC6-1CCFC35F4EB2}" presName="parentLin" presStyleCnt="0"/>
      <dgm:spPr/>
    </dgm:pt>
    <dgm:pt modelId="{2252CF83-9565-D140-AFE0-B338C26B1026}" type="pres">
      <dgm:prSet presAssocID="{B9BA8BC5-C04E-0E47-BCC6-1CCFC35F4EB2}" presName="parentLeftMargin" presStyleLbl="node1" presStyleIdx="0" presStyleCnt="6"/>
      <dgm:spPr/>
    </dgm:pt>
    <dgm:pt modelId="{6D5CCBF4-E239-8441-BF19-B4F21B7B1851}" type="pres">
      <dgm:prSet presAssocID="{B9BA8BC5-C04E-0E47-BCC6-1CCFC35F4EB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EFEE384-343B-EE45-A891-1B238F889AF3}" type="pres">
      <dgm:prSet presAssocID="{B9BA8BC5-C04E-0E47-BCC6-1CCFC35F4EB2}" presName="negativeSpace" presStyleCnt="0"/>
      <dgm:spPr/>
    </dgm:pt>
    <dgm:pt modelId="{4D70049C-A3DC-F14C-8AA0-5D8D275BFE9C}" type="pres">
      <dgm:prSet presAssocID="{B9BA8BC5-C04E-0E47-BCC6-1CCFC35F4EB2}" presName="childText" presStyleLbl="conFgAcc1" presStyleIdx="0" presStyleCnt="6">
        <dgm:presLayoutVars>
          <dgm:bulletEnabled val="1"/>
        </dgm:presLayoutVars>
      </dgm:prSet>
      <dgm:spPr/>
    </dgm:pt>
    <dgm:pt modelId="{9C915268-4DE3-3743-B3B6-EB1D110C5ADA}" type="pres">
      <dgm:prSet presAssocID="{DDEDAF74-A2E4-C743-BDBC-B0F6D21E4D0F}" presName="spaceBetweenRectangles" presStyleCnt="0"/>
      <dgm:spPr/>
    </dgm:pt>
    <dgm:pt modelId="{3E7DC274-A0E4-004C-9B49-78CDC4E3A83F}" type="pres">
      <dgm:prSet presAssocID="{74908BC1-8DD9-FE4C-BEED-FFF460BDE683}" presName="parentLin" presStyleCnt="0"/>
      <dgm:spPr/>
    </dgm:pt>
    <dgm:pt modelId="{C3D6CC14-6F9E-4A44-8C94-E0E525DE79C1}" type="pres">
      <dgm:prSet presAssocID="{74908BC1-8DD9-FE4C-BEED-FFF460BDE683}" presName="parentLeftMargin" presStyleLbl="node1" presStyleIdx="0" presStyleCnt="6"/>
      <dgm:spPr/>
    </dgm:pt>
    <dgm:pt modelId="{305D1D3A-1225-D344-9EC8-822E028AD894}" type="pres">
      <dgm:prSet presAssocID="{74908BC1-8DD9-FE4C-BEED-FFF460BDE68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7466CCE-2A10-884D-B040-A2323952B980}" type="pres">
      <dgm:prSet presAssocID="{74908BC1-8DD9-FE4C-BEED-FFF460BDE683}" presName="negativeSpace" presStyleCnt="0"/>
      <dgm:spPr/>
    </dgm:pt>
    <dgm:pt modelId="{49635529-ADFC-CF43-B445-ACEB3D23526E}" type="pres">
      <dgm:prSet presAssocID="{74908BC1-8DD9-FE4C-BEED-FFF460BDE683}" presName="childText" presStyleLbl="conFgAcc1" presStyleIdx="1" presStyleCnt="6">
        <dgm:presLayoutVars>
          <dgm:bulletEnabled val="1"/>
        </dgm:presLayoutVars>
      </dgm:prSet>
      <dgm:spPr/>
    </dgm:pt>
    <dgm:pt modelId="{DBA760AD-4EC0-2A4B-AA31-AFF0E732CAC1}" type="pres">
      <dgm:prSet presAssocID="{D9264050-6470-9B44-8858-778DCAE3B7C0}" presName="spaceBetweenRectangles" presStyleCnt="0"/>
      <dgm:spPr/>
    </dgm:pt>
    <dgm:pt modelId="{26DFD57D-D942-0D43-B8A4-31633E4A197E}" type="pres">
      <dgm:prSet presAssocID="{B4823E34-AEDA-A043-807C-AEEA9FC20E2B}" presName="parentLin" presStyleCnt="0"/>
      <dgm:spPr/>
    </dgm:pt>
    <dgm:pt modelId="{83764E2D-AE71-2748-AEE2-49B20F1C78BD}" type="pres">
      <dgm:prSet presAssocID="{B4823E34-AEDA-A043-807C-AEEA9FC20E2B}" presName="parentLeftMargin" presStyleLbl="node1" presStyleIdx="1" presStyleCnt="6"/>
      <dgm:spPr/>
    </dgm:pt>
    <dgm:pt modelId="{CA0A9752-D3AE-CD4E-96D2-79532C1E7537}" type="pres">
      <dgm:prSet presAssocID="{B4823E34-AEDA-A043-807C-AEEA9FC20E2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6502EB0-6CEA-EE48-9FFE-F80C94F08060}" type="pres">
      <dgm:prSet presAssocID="{B4823E34-AEDA-A043-807C-AEEA9FC20E2B}" presName="negativeSpace" presStyleCnt="0"/>
      <dgm:spPr/>
    </dgm:pt>
    <dgm:pt modelId="{700895D9-6538-EB42-B536-B193675BD3D4}" type="pres">
      <dgm:prSet presAssocID="{B4823E34-AEDA-A043-807C-AEEA9FC20E2B}" presName="childText" presStyleLbl="conFgAcc1" presStyleIdx="2" presStyleCnt="6">
        <dgm:presLayoutVars>
          <dgm:bulletEnabled val="1"/>
        </dgm:presLayoutVars>
      </dgm:prSet>
      <dgm:spPr/>
    </dgm:pt>
    <dgm:pt modelId="{9C1A18E4-4876-EF40-B06F-8275D04ECAE3}" type="pres">
      <dgm:prSet presAssocID="{D5426CF7-7F9E-1541-8A2C-0163D4FEDEC8}" presName="spaceBetweenRectangles" presStyleCnt="0"/>
      <dgm:spPr/>
    </dgm:pt>
    <dgm:pt modelId="{3078A617-663F-8642-A7DD-DBB0F2C4D955}" type="pres">
      <dgm:prSet presAssocID="{58BBEFA5-33D5-FC45-A759-B316DAAA479A}" presName="parentLin" presStyleCnt="0"/>
      <dgm:spPr/>
    </dgm:pt>
    <dgm:pt modelId="{4D8D2C28-89A0-414B-BE12-FA18FFB246A7}" type="pres">
      <dgm:prSet presAssocID="{58BBEFA5-33D5-FC45-A759-B316DAAA479A}" presName="parentLeftMargin" presStyleLbl="node1" presStyleIdx="2" presStyleCnt="6"/>
      <dgm:spPr/>
    </dgm:pt>
    <dgm:pt modelId="{04A75F0A-3AA4-7E42-8580-53A71B318AA4}" type="pres">
      <dgm:prSet presAssocID="{58BBEFA5-33D5-FC45-A759-B316DAAA479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93AB12F-2218-6445-98CE-3B8D85DCF5CE}" type="pres">
      <dgm:prSet presAssocID="{58BBEFA5-33D5-FC45-A759-B316DAAA479A}" presName="negativeSpace" presStyleCnt="0"/>
      <dgm:spPr/>
    </dgm:pt>
    <dgm:pt modelId="{7D86DDE9-187F-6046-A93B-09CAD82D79A3}" type="pres">
      <dgm:prSet presAssocID="{58BBEFA5-33D5-FC45-A759-B316DAAA479A}" presName="childText" presStyleLbl="conFgAcc1" presStyleIdx="3" presStyleCnt="6">
        <dgm:presLayoutVars>
          <dgm:bulletEnabled val="1"/>
        </dgm:presLayoutVars>
      </dgm:prSet>
      <dgm:spPr/>
    </dgm:pt>
    <dgm:pt modelId="{B7C97AB4-3696-304E-ABAF-B24917120954}" type="pres">
      <dgm:prSet presAssocID="{AABF7509-E68B-D545-B593-5F114C58C1D2}" presName="spaceBetweenRectangles" presStyleCnt="0"/>
      <dgm:spPr/>
    </dgm:pt>
    <dgm:pt modelId="{328FCAC0-44C2-1548-8806-2E5CCF7950B6}" type="pres">
      <dgm:prSet presAssocID="{A56E5320-286A-3346-A409-4B6F9FB6580B}" presName="parentLin" presStyleCnt="0"/>
      <dgm:spPr/>
    </dgm:pt>
    <dgm:pt modelId="{5B49AE61-721C-9140-9FB0-C61B5950A3E1}" type="pres">
      <dgm:prSet presAssocID="{A56E5320-286A-3346-A409-4B6F9FB6580B}" presName="parentLeftMargin" presStyleLbl="node1" presStyleIdx="3" presStyleCnt="6"/>
      <dgm:spPr/>
    </dgm:pt>
    <dgm:pt modelId="{E648C555-B1DB-714A-B341-BA250559BC2D}" type="pres">
      <dgm:prSet presAssocID="{A56E5320-286A-3346-A409-4B6F9FB6580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1D4BD40-7693-9E49-81B5-5931E45A4282}" type="pres">
      <dgm:prSet presAssocID="{A56E5320-286A-3346-A409-4B6F9FB6580B}" presName="negativeSpace" presStyleCnt="0"/>
      <dgm:spPr/>
    </dgm:pt>
    <dgm:pt modelId="{80223058-D29A-FB4B-8342-DD8677819362}" type="pres">
      <dgm:prSet presAssocID="{A56E5320-286A-3346-A409-4B6F9FB6580B}" presName="childText" presStyleLbl="conFgAcc1" presStyleIdx="4" presStyleCnt="6">
        <dgm:presLayoutVars>
          <dgm:bulletEnabled val="1"/>
        </dgm:presLayoutVars>
      </dgm:prSet>
      <dgm:spPr/>
    </dgm:pt>
    <dgm:pt modelId="{C8CD40C0-AE04-704D-BCDA-3834386A61C4}" type="pres">
      <dgm:prSet presAssocID="{74DA6990-5F33-0B48-AF27-E18B8E878429}" presName="spaceBetweenRectangles" presStyleCnt="0"/>
      <dgm:spPr/>
    </dgm:pt>
    <dgm:pt modelId="{80061C32-CAF4-B84A-9231-7A60C30E925E}" type="pres">
      <dgm:prSet presAssocID="{9CA7954A-9F82-D246-8837-88F9E0B41FF5}" presName="parentLin" presStyleCnt="0"/>
      <dgm:spPr/>
    </dgm:pt>
    <dgm:pt modelId="{5D4EC0D4-1D5B-834C-B6FD-F61951EC296C}" type="pres">
      <dgm:prSet presAssocID="{9CA7954A-9F82-D246-8837-88F9E0B41FF5}" presName="parentLeftMargin" presStyleLbl="node1" presStyleIdx="4" presStyleCnt="6"/>
      <dgm:spPr/>
    </dgm:pt>
    <dgm:pt modelId="{C1BCFC6D-8E9A-894C-AB9A-AA31FF960FD7}" type="pres">
      <dgm:prSet presAssocID="{9CA7954A-9F82-D246-8837-88F9E0B41FF5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DAAE955-A08B-4B4E-9203-32F2BEA852AC}" type="pres">
      <dgm:prSet presAssocID="{9CA7954A-9F82-D246-8837-88F9E0B41FF5}" presName="negativeSpace" presStyleCnt="0"/>
      <dgm:spPr/>
    </dgm:pt>
    <dgm:pt modelId="{E0C80B35-AAFD-F148-AC6E-B2D3042143E4}" type="pres">
      <dgm:prSet presAssocID="{9CA7954A-9F82-D246-8837-88F9E0B41FF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CBBD900-C099-8F42-90FB-CA56588D4B0D}" type="presOf" srcId="{B9BA8BC5-C04E-0E47-BCC6-1CCFC35F4EB2}" destId="{2252CF83-9565-D140-AFE0-B338C26B1026}" srcOrd="0" destOrd="0" presId="urn:microsoft.com/office/officeart/2005/8/layout/list1"/>
    <dgm:cxn modelId="{F58D9307-7A84-CC43-A53C-0F8C65C84C79}" type="presOf" srcId="{58BBEFA5-33D5-FC45-A759-B316DAAA479A}" destId="{04A75F0A-3AA4-7E42-8580-53A71B318AA4}" srcOrd="1" destOrd="0" presId="urn:microsoft.com/office/officeart/2005/8/layout/list1"/>
    <dgm:cxn modelId="{4DD27F1B-2D4F-BE47-97B6-BD54962F4366}" srcId="{4A89E611-764F-0740-B5A6-3EC6286C30DA}" destId="{74908BC1-8DD9-FE4C-BEED-FFF460BDE683}" srcOrd="1" destOrd="0" parTransId="{808A44E4-E075-3041-804B-C0DF7A4A6296}" sibTransId="{D9264050-6470-9B44-8858-778DCAE3B7C0}"/>
    <dgm:cxn modelId="{1107F326-1D80-2B45-86C9-F62186FA92B8}" type="presOf" srcId="{74908BC1-8DD9-FE4C-BEED-FFF460BDE683}" destId="{305D1D3A-1225-D344-9EC8-822E028AD894}" srcOrd="1" destOrd="0" presId="urn:microsoft.com/office/officeart/2005/8/layout/list1"/>
    <dgm:cxn modelId="{3F351032-55C5-DF44-A557-A8E701777A9F}" type="presOf" srcId="{4A89E611-764F-0740-B5A6-3EC6286C30DA}" destId="{1542FA52-CC79-584A-9752-B2C3A1334191}" srcOrd="0" destOrd="0" presId="urn:microsoft.com/office/officeart/2005/8/layout/list1"/>
    <dgm:cxn modelId="{888A5F3E-B1CE-7B48-9903-15BF424356EF}" srcId="{4A89E611-764F-0740-B5A6-3EC6286C30DA}" destId="{A56E5320-286A-3346-A409-4B6F9FB6580B}" srcOrd="4" destOrd="0" parTransId="{6B057878-AF6F-0B46-9208-2ABEEF9E66E9}" sibTransId="{74DA6990-5F33-0B48-AF27-E18B8E878429}"/>
    <dgm:cxn modelId="{53FEBA83-5360-6741-9300-5AA131E66547}" srcId="{4A89E611-764F-0740-B5A6-3EC6286C30DA}" destId="{B4823E34-AEDA-A043-807C-AEEA9FC20E2B}" srcOrd="2" destOrd="0" parTransId="{054573C7-2AA6-2946-B118-FAAEA3F1CF0D}" sibTransId="{D5426CF7-7F9E-1541-8A2C-0163D4FEDEC8}"/>
    <dgm:cxn modelId="{C30A88A0-3806-5B45-9F62-F02CFE771662}" type="presOf" srcId="{A56E5320-286A-3346-A409-4B6F9FB6580B}" destId="{5B49AE61-721C-9140-9FB0-C61B5950A3E1}" srcOrd="0" destOrd="0" presId="urn:microsoft.com/office/officeart/2005/8/layout/list1"/>
    <dgm:cxn modelId="{179F6FB1-CC84-A44F-A85E-E51BCD6EDA17}" type="presOf" srcId="{9CA7954A-9F82-D246-8837-88F9E0B41FF5}" destId="{5D4EC0D4-1D5B-834C-B6FD-F61951EC296C}" srcOrd="0" destOrd="0" presId="urn:microsoft.com/office/officeart/2005/8/layout/list1"/>
    <dgm:cxn modelId="{CEFEC6B8-BA12-1940-ABDB-D90B33151A5D}" type="presOf" srcId="{58BBEFA5-33D5-FC45-A759-B316DAAA479A}" destId="{4D8D2C28-89A0-414B-BE12-FA18FFB246A7}" srcOrd="0" destOrd="0" presId="urn:microsoft.com/office/officeart/2005/8/layout/list1"/>
    <dgm:cxn modelId="{998720D3-C3CF-6446-8EB3-0C9FCF5696C4}" srcId="{4A89E611-764F-0740-B5A6-3EC6286C30DA}" destId="{9CA7954A-9F82-D246-8837-88F9E0B41FF5}" srcOrd="5" destOrd="0" parTransId="{33B9E621-834C-BB41-ADB8-AB8DDBE9B6FC}" sibTransId="{7CD6A632-FD5E-554C-B7FC-DA6B532BD976}"/>
    <dgm:cxn modelId="{F0640DD8-E842-7A44-94BA-03E011B41E7A}" type="presOf" srcId="{B4823E34-AEDA-A043-807C-AEEA9FC20E2B}" destId="{83764E2D-AE71-2748-AEE2-49B20F1C78BD}" srcOrd="0" destOrd="0" presId="urn:microsoft.com/office/officeart/2005/8/layout/list1"/>
    <dgm:cxn modelId="{563089DA-3972-A446-B976-F475876626C0}" type="presOf" srcId="{74908BC1-8DD9-FE4C-BEED-FFF460BDE683}" destId="{C3D6CC14-6F9E-4A44-8C94-E0E525DE79C1}" srcOrd="0" destOrd="0" presId="urn:microsoft.com/office/officeart/2005/8/layout/list1"/>
    <dgm:cxn modelId="{EA2231DF-333F-5E45-AB8F-16BC9D265AFC}" type="presOf" srcId="{B9BA8BC5-C04E-0E47-BCC6-1CCFC35F4EB2}" destId="{6D5CCBF4-E239-8441-BF19-B4F21B7B1851}" srcOrd="1" destOrd="0" presId="urn:microsoft.com/office/officeart/2005/8/layout/list1"/>
    <dgm:cxn modelId="{B1EEFBDF-A587-984D-9E19-23FF52FAC5E9}" type="presOf" srcId="{B4823E34-AEDA-A043-807C-AEEA9FC20E2B}" destId="{CA0A9752-D3AE-CD4E-96D2-79532C1E7537}" srcOrd="1" destOrd="0" presId="urn:microsoft.com/office/officeart/2005/8/layout/list1"/>
    <dgm:cxn modelId="{A3D6E4E2-372A-7246-A50E-884F727963AC}" type="presOf" srcId="{A56E5320-286A-3346-A409-4B6F9FB6580B}" destId="{E648C555-B1DB-714A-B341-BA250559BC2D}" srcOrd="1" destOrd="0" presId="urn:microsoft.com/office/officeart/2005/8/layout/list1"/>
    <dgm:cxn modelId="{D41C78E7-695D-FB45-AE74-D1F91377375A}" type="presOf" srcId="{9CA7954A-9F82-D246-8837-88F9E0B41FF5}" destId="{C1BCFC6D-8E9A-894C-AB9A-AA31FF960FD7}" srcOrd="1" destOrd="0" presId="urn:microsoft.com/office/officeart/2005/8/layout/list1"/>
    <dgm:cxn modelId="{B1F361EC-01F5-E746-9558-B6CA5A0DB036}" srcId="{4A89E611-764F-0740-B5A6-3EC6286C30DA}" destId="{B9BA8BC5-C04E-0E47-BCC6-1CCFC35F4EB2}" srcOrd="0" destOrd="0" parTransId="{C2132F1B-7C08-634C-9E7C-3E5302D1371E}" sibTransId="{DDEDAF74-A2E4-C743-BDBC-B0F6D21E4D0F}"/>
    <dgm:cxn modelId="{CB0FFEF1-7538-ED48-B1F2-1229ECA3DCB8}" srcId="{4A89E611-764F-0740-B5A6-3EC6286C30DA}" destId="{58BBEFA5-33D5-FC45-A759-B316DAAA479A}" srcOrd="3" destOrd="0" parTransId="{85C5CC6E-8BA2-B847-9D77-3314484F0BB5}" sibTransId="{AABF7509-E68B-D545-B593-5F114C58C1D2}"/>
    <dgm:cxn modelId="{9052E983-083B-3042-BC84-40DD669CB89B}" type="presParOf" srcId="{1542FA52-CC79-584A-9752-B2C3A1334191}" destId="{451E5357-D4C6-C446-A213-595C6B0D8334}" srcOrd="0" destOrd="0" presId="urn:microsoft.com/office/officeart/2005/8/layout/list1"/>
    <dgm:cxn modelId="{5EE3067C-FC98-0544-86FE-97109FC615DE}" type="presParOf" srcId="{451E5357-D4C6-C446-A213-595C6B0D8334}" destId="{2252CF83-9565-D140-AFE0-B338C26B1026}" srcOrd="0" destOrd="0" presId="urn:microsoft.com/office/officeart/2005/8/layout/list1"/>
    <dgm:cxn modelId="{DA7E76F4-6C10-944C-A53F-19B5CFFF3132}" type="presParOf" srcId="{451E5357-D4C6-C446-A213-595C6B0D8334}" destId="{6D5CCBF4-E239-8441-BF19-B4F21B7B1851}" srcOrd="1" destOrd="0" presId="urn:microsoft.com/office/officeart/2005/8/layout/list1"/>
    <dgm:cxn modelId="{CEB5C05A-A1B7-DF49-BDBB-C889DD08CE3F}" type="presParOf" srcId="{1542FA52-CC79-584A-9752-B2C3A1334191}" destId="{CEFEE384-343B-EE45-A891-1B238F889AF3}" srcOrd="1" destOrd="0" presId="urn:microsoft.com/office/officeart/2005/8/layout/list1"/>
    <dgm:cxn modelId="{856F69E6-2007-834A-9AD3-E3780BFD86FF}" type="presParOf" srcId="{1542FA52-CC79-584A-9752-B2C3A1334191}" destId="{4D70049C-A3DC-F14C-8AA0-5D8D275BFE9C}" srcOrd="2" destOrd="0" presId="urn:microsoft.com/office/officeart/2005/8/layout/list1"/>
    <dgm:cxn modelId="{5ED53464-96C6-1542-9DAB-72D46E2CADB4}" type="presParOf" srcId="{1542FA52-CC79-584A-9752-B2C3A1334191}" destId="{9C915268-4DE3-3743-B3B6-EB1D110C5ADA}" srcOrd="3" destOrd="0" presId="urn:microsoft.com/office/officeart/2005/8/layout/list1"/>
    <dgm:cxn modelId="{888D319C-3AB5-3B47-8C42-AD097229326C}" type="presParOf" srcId="{1542FA52-CC79-584A-9752-B2C3A1334191}" destId="{3E7DC274-A0E4-004C-9B49-78CDC4E3A83F}" srcOrd="4" destOrd="0" presId="urn:microsoft.com/office/officeart/2005/8/layout/list1"/>
    <dgm:cxn modelId="{678722AF-9081-EB46-8222-9B7C4115D9CB}" type="presParOf" srcId="{3E7DC274-A0E4-004C-9B49-78CDC4E3A83F}" destId="{C3D6CC14-6F9E-4A44-8C94-E0E525DE79C1}" srcOrd="0" destOrd="0" presId="urn:microsoft.com/office/officeart/2005/8/layout/list1"/>
    <dgm:cxn modelId="{A20E6772-7E33-804D-BCDF-69D0637D4C07}" type="presParOf" srcId="{3E7DC274-A0E4-004C-9B49-78CDC4E3A83F}" destId="{305D1D3A-1225-D344-9EC8-822E028AD894}" srcOrd="1" destOrd="0" presId="urn:microsoft.com/office/officeart/2005/8/layout/list1"/>
    <dgm:cxn modelId="{62304D55-2E74-6544-B5C1-9E34621CD1D8}" type="presParOf" srcId="{1542FA52-CC79-584A-9752-B2C3A1334191}" destId="{87466CCE-2A10-884D-B040-A2323952B980}" srcOrd="5" destOrd="0" presId="urn:microsoft.com/office/officeart/2005/8/layout/list1"/>
    <dgm:cxn modelId="{AB33BD6E-DE9B-7043-8A2A-864B9779A2F4}" type="presParOf" srcId="{1542FA52-CC79-584A-9752-B2C3A1334191}" destId="{49635529-ADFC-CF43-B445-ACEB3D23526E}" srcOrd="6" destOrd="0" presId="urn:microsoft.com/office/officeart/2005/8/layout/list1"/>
    <dgm:cxn modelId="{BB51C768-7AAC-1144-BB64-9655C4ACECF0}" type="presParOf" srcId="{1542FA52-CC79-584A-9752-B2C3A1334191}" destId="{DBA760AD-4EC0-2A4B-AA31-AFF0E732CAC1}" srcOrd="7" destOrd="0" presId="urn:microsoft.com/office/officeart/2005/8/layout/list1"/>
    <dgm:cxn modelId="{74314FD5-F5F1-0248-BD6A-4B3B3F49015E}" type="presParOf" srcId="{1542FA52-CC79-584A-9752-B2C3A1334191}" destId="{26DFD57D-D942-0D43-B8A4-31633E4A197E}" srcOrd="8" destOrd="0" presId="urn:microsoft.com/office/officeart/2005/8/layout/list1"/>
    <dgm:cxn modelId="{9E63339E-B33D-864D-A4D3-CE5818DFE017}" type="presParOf" srcId="{26DFD57D-D942-0D43-B8A4-31633E4A197E}" destId="{83764E2D-AE71-2748-AEE2-49B20F1C78BD}" srcOrd="0" destOrd="0" presId="urn:microsoft.com/office/officeart/2005/8/layout/list1"/>
    <dgm:cxn modelId="{6AEEDB31-E799-734A-87F2-10D538D51F88}" type="presParOf" srcId="{26DFD57D-D942-0D43-B8A4-31633E4A197E}" destId="{CA0A9752-D3AE-CD4E-96D2-79532C1E7537}" srcOrd="1" destOrd="0" presId="urn:microsoft.com/office/officeart/2005/8/layout/list1"/>
    <dgm:cxn modelId="{228D8986-CDF7-3345-ACDE-AC6E9575156F}" type="presParOf" srcId="{1542FA52-CC79-584A-9752-B2C3A1334191}" destId="{E6502EB0-6CEA-EE48-9FFE-F80C94F08060}" srcOrd="9" destOrd="0" presId="urn:microsoft.com/office/officeart/2005/8/layout/list1"/>
    <dgm:cxn modelId="{3E7826EB-D41D-224B-B081-640FA37F9EED}" type="presParOf" srcId="{1542FA52-CC79-584A-9752-B2C3A1334191}" destId="{700895D9-6538-EB42-B536-B193675BD3D4}" srcOrd="10" destOrd="0" presId="urn:microsoft.com/office/officeart/2005/8/layout/list1"/>
    <dgm:cxn modelId="{30E42B66-7F7E-DD4E-903C-8265AA4988E9}" type="presParOf" srcId="{1542FA52-CC79-584A-9752-B2C3A1334191}" destId="{9C1A18E4-4876-EF40-B06F-8275D04ECAE3}" srcOrd="11" destOrd="0" presId="urn:microsoft.com/office/officeart/2005/8/layout/list1"/>
    <dgm:cxn modelId="{3BC1322A-B295-5C4D-AE74-D6E78D7EDC0A}" type="presParOf" srcId="{1542FA52-CC79-584A-9752-B2C3A1334191}" destId="{3078A617-663F-8642-A7DD-DBB0F2C4D955}" srcOrd="12" destOrd="0" presId="urn:microsoft.com/office/officeart/2005/8/layout/list1"/>
    <dgm:cxn modelId="{13B2E50E-7D6C-1549-955C-217B1F53B2A8}" type="presParOf" srcId="{3078A617-663F-8642-A7DD-DBB0F2C4D955}" destId="{4D8D2C28-89A0-414B-BE12-FA18FFB246A7}" srcOrd="0" destOrd="0" presId="urn:microsoft.com/office/officeart/2005/8/layout/list1"/>
    <dgm:cxn modelId="{C138EBD2-961A-A64C-9445-BF8C78DDB4AE}" type="presParOf" srcId="{3078A617-663F-8642-A7DD-DBB0F2C4D955}" destId="{04A75F0A-3AA4-7E42-8580-53A71B318AA4}" srcOrd="1" destOrd="0" presId="urn:microsoft.com/office/officeart/2005/8/layout/list1"/>
    <dgm:cxn modelId="{DAF1F12D-CC43-5345-859A-A95F995D349A}" type="presParOf" srcId="{1542FA52-CC79-584A-9752-B2C3A1334191}" destId="{C93AB12F-2218-6445-98CE-3B8D85DCF5CE}" srcOrd="13" destOrd="0" presId="urn:microsoft.com/office/officeart/2005/8/layout/list1"/>
    <dgm:cxn modelId="{F99EB312-56DA-7742-A120-41FA4A39CB04}" type="presParOf" srcId="{1542FA52-CC79-584A-9752-B2C3A1334191}" destId="{7D86DDE9-187F-6046-A93B-09CAD82D79A3}" srcOrd="14" destOrd="0" presId="urn:microsoft.com/office/officeart/2005/8/layout/list1"/>
    <dgm:cxn modelId="{95C9D560-E160-B649-B08C-B5CE9887B1DA}" type="presParOf" srcId="{1542FA52-CC79-584A-9752-B2C3A1334191}" destId="{B7C97AB4-3696-304E-ABAF-B24917120954}" srcOrd="15" destOrd="0" presId="urn:microsoft.com/office/officeart/2005/8/layout/list1"/>
    <dgm:cxn modelId="{C45E96E3-57AB-1749-BF07-8ACD4D85647A}" type="presParOf" srcId="{1542FA52-CC79-584A-9752-B2C3A1334191}" destId="{328FCAC0-44C2-1548-8806-2E5CCF7950B6}" srcOrd="16" destOrd="0" presId="urn:microsoft.com/office/officeart/2005/8/layout/list1"/>
    <dgm:cxn modelId="{BDFCFB32-199E-034F-809F-22C27701052C}" type="presParOf" srcId="{328FCAC0-44C2-1548-8806-2E5CCF7950B6}" destId="{5B49AE61-721C-9140-9FB0-C61B5950A3E1}" srcOrd="0" destOrd="0" presId="urn:microsoft.com/office/officeart/2005/8/layout/list1"/>
    <dgm:cxn modelId="{14F4D76B-14B0-1D49-873F-FB738A7A71A6}" type="presParOf" srcId="{328FCAC0-44C2-1548-8806-2E5CCF7950B6}" destId="{E648C555-B1DB-714A-B341-BA250559BC2D}" srcOrd="1" destOrd="0" presId="urn:microsoft.com/office/officeart/2005/8/layout/list1"/>
    <dgm:cxn modelId="{8AE161AB-D57A-E84A-8833-3F4DEB1E1CE7}" type="presParOf" srcId="{1542FA52-CC79-584A-9752-B2C3A1334191}" destId="{11D4BD40-7693-9E49-81B5-5931E45A4282}" srcOrd="17" destOrd="0" presId="urn:microsoft.com/office/officeart/2005/8/layout/list1"/>
    <dgm:cxn modelId="{378ADD98-81BE-3E42-9F8C-407DA8B856CB}" type="presParOf" srcId="{1542FA52-CC79-584A-9752-B2C3A1334191}" destId="{80223058-D29A-FB4B-8342-DD8677819362}" srcOrd="18" destOrd="0" presId="urn:microsoft.com/office/officeart/2005/8/layout/list1"/>
    <dgm:cxn modelId="{40D2329C-4642-2642-9E28-577819463AB5}" type="presParOf" srcId="{1542FA52-CC79-584A-9752-B2C3A1334191}" destId="{C8CD40C0-AE04-704D-BCDA-3834386A61C4}" srcOrd="19" destOrd="0" presId="urn:microsoft.com/office/officeart/2005/8/layout/list1"/>
    <dgm:cxn modelId="{583A42AB-2D0A-DD43-BF9C-E63AB4428CAA}" type="presParOf" srcId="{1542FA52-CC79-584A-9752-B2C3A1334191}" destId="{80061C32-CAF4-B84A-9231-7A60C30E925E}" srcOrd="20" destOrd="0" presId="urn:microsoft.com/office/officeart/2005/8/layout/list1"/>
    <dgm:cxn modelId="{CC7B9D60-DF6E-BD47-8580-80D709265255}" type="presParOf" srcId="{80061C32-CAF4-B84A-9231-7A60C30E925E}" destId="{5D4EC0D4-1D5B-834C-B6FD-F61951EC296C}" srcOrd="0" destOrd="0" presId="urn:microsoft.com/office/officeart/2005/8/layout/list1"/>
    <dgm:cxn modelId="{E2DB8F4B-9D19-D141-8902-B78C03B9390B}" type="presParOf" srcId="{80061C32-CAF4-B84A-9231-7A60C30E925E}" destId="{C1BCFC6D-8E9A-894C-AB9A-AA31FF960FD7}" srcOrd="1" destOrd="0" presId="urn:microsoft.com/office/officeart/2005/8/layout/list1"/>
    <dgm:cxn modelId="{F4A8A807-71F5-DE46-BA39-6446412BBC8D}" type="presParOf" srcId="{1542FA52-CC79-584A-9752-B2C3A1334191}" destId="{5DAAE955-A08B-4B4E-9203-32F2BEA852AC}" srcOrd="21" destOrd="0" presId="urn:microsoft.com/office/officeart/2005/8/layout/list1"/>
    <dgm:cxn modelId="{7CF15978-EB5C-3C42-AB5B-10F4EFFF9F25}" type="presParOf" srcId="{1542FA52-CC79-584A-9752-B2C3A1334191}" destId="{E0C80B35-AAFD-F148-AC6E-B2D3042143E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283A9A-040E-2348-AA44-4EC9C0AB0F90}" type="doc">
      <dgm:prSet loTypeId="urn:microsoft.com/office/officeart/2008/layout/PictureStrips" loCatId="" qsTypeId="urn:microsoft.com/office/officeart/2005/8/quickstyle/simple1" qsCatId="simple" csTypeId="urn:microsoft.com/office/officeart/2005/8/colors/colorful1" csCatId="colorful" phldr="1"/>
      <dgm:spPr/>
    </dgm:pt>
    <dgm:pt modelId="{0C6881D2-7A36-234C-AB75-CFA859CEDB3E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dönem, insan yaşamında </a:t>
          </a:r>
          <a:r>
            <a:rPr lang="tr-TR" sz="2000" i="1" u="non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hızlı geçirilen dönem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olarak ifade edilir. </a:t>
          </a:r>
        </a:p>
      </dgm:t>
    </dgm:pt>
    <dgm:pt modelId="{7752A208-5367-ED4A-8BB8-01B6BE222D11}" type="parTrans" cxnId="{47D525A9-A047-9D47-AE70-A3A8916039E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64E968-2757-B143-BC29-E28C5A9C1BF1}" type="sibTrans" cxnId="{47D525A9-A047-9D47-AE70-A3A8916039E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574EF7-2ED1-C240-A2C8-8A089B361E6E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Bireyin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öğrenmesinin en yoğun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olduğu, alışkanlıklarının ve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yeteneklerinin en hızlı şekilde geliştiği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dönemdir. </a:t>
          </a:r>
        </a:p>
      </dgm:t>
    </dgm:pt>
    <dgm:pt modelId="{52F5058C-9D6B-DC4A-99F0-80CBE73F1F03}" type="parTrans" cxnId="{DF972574-7BED-4C47-A9A1-326475CC3E0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CADCD4-88EA-924C-80D7-DD761B664D06}" type="sibTrans" cxnId="{DF972574-7BED-4C47-A9A1-326475CC3E0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C503B6-1888-1E47-ADC2-949A646622CB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 olarak kabul edilen 3-6 yaş arası çocuklar; </a:t>
          </a:r>
          <a:r>
            <a:rPr lang="tr-TR" sz="2000" i="1" u="non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aile çevresi dışındaki diğer insanlarla da etkileşimde bulunur,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çevreleriyle deneyimleri artar ve bu zenginlikler bireylerin tüm gelişimine yansır.</a:t>
          </a:r>
        </a:p>
      </dgm:t>
    </dgm:pt>
    <dgm:pt modelId="{C5AFC212-1FBA-DE41-BD28-2680467971AA}" type="parTrans" cxnId="{74F2C51A-ABC6-AF4F-BA68-5CDC1D01FAB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618EE4-AF37-D74B-8318-C1C252291DFE}" type="sibTrans" cxnId="{74F2C51A-ABC6-AF4F-BA68-5CDC1D01FAB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4EAC479-AF72-CE43-B583-7E5D9F6952EB}" type="pres">
      <dgm:prSet presAssocID="{BC283A9A-040E-2348-AA44-4EC9C0AB0F90}" presName="Name0" presStyleCnt="0">
        <dgm:presLayoutVars>
          <dgm:dir/>
          <dgm:resizeHandles val="exact"/>
        </dgm:presLayoutVars>
      </dgm:prSet>
      <dgm:spPr/>
    </dgm:pt>
    <dgm:pt modelId="{1B76F2DE-F742-EA49-BEBA-F20FC41501E4}" type="pres">
      <dgm:prSet presAssocID="{0C6881D2-7A36-234C-AB75-CFA859CEDB3E}" presName="composite" presStyleCnt="0"/>
      <dgm:spPr/>
    </dgm:pt>
    <dgm:pt modelId="{E24E03B3-3ABD-3F42-8C14-6654F3D109E8}" type="pres">
      <dgm:prSet presAssocID="{0C6881D2-7A36-234C-AB75-CFA859CEDB3E}" presName="rect1" presStyleLbl="trAlignAcc1" presStyleIdx="0" presStyleCnt="3">
        <dgm:presLayoutVars>
          <dgm:bulletEnabled val="1"/>
        </dgm:presLayoutVars>
      </dgm:prSet>
      <dgm:spPr/>
    </dgm:pt>
    <dgm:pt modelId="{EE6DDCAE-4650-E443-88D1-F9AB920CD21E}" type="pres">
      <dgm:prSet presAssocID="{0C6881D2-7A36-234C-AB75-CFA859CEDB3E}" presName="rect2" presStyleLbl="fgImgPlace1" presStyleIdx="0" presStyleCnt="3"/>
      <dgm:spPr/>
    </dgm:pt>
    <dgm:pt modelId="{91941EA8-51FD-0549-A007-1D1D69DC557C}" type="pres">
      <dgm:prSet presAssocID="{9564E968-2757-B143-BC29-E28C5A9C1BF1}" presName="sibTrans" presStyleCnt="0"/>
      <dgm:spPr/>
    </dgm:pt>
    <dgm:pt modelId="{C9FACAD1-48D6-8546-B58C-8002F6503428}" type="pres">
      <dgm:prSet presAssocID="{83574EF7-2ED1-C240-A2C8-8A089B361E6E}" presName="composite" presStyleCnt="0"/>
      <dgm:spPr/>
    </dgm:pt>
    <dgm:pt modelId="{57EEDCB0-00D7-B24B-904E-9CE196ABAA4F}" type="pres">
      <dgm:prSet presAssocID="{83574EF7-2ED1-C240-A2C8-8A089B361E6E}" presName="rect1" presStyleLbl="trAlignAcc1" presStyleIdx="1" presStyleCnt="3">
        <dgm:presLayoutVars>
          <dgm:bulletEnabled val="1"/>
        </dgm:presLayoutVars>
      </dgm:prSet>
      <dgm:spPr/>
    </dgm:pt>
    <dgm:pt modelId="{94A9DF93-B74D-AC4B-9C80-FCFD298F165A}" type="pres">
      <dgm:prSet presAssocID="{83574EF7-2ED1-C240-A2C8-8A089B361E6E}" presName="rect2" presStyleLbl="fgImgPlace1" presStyleIdx="1" presStyleCnt="3"/>
      <dgm:spPr/>
    </dgm:pt>
    <dgm:pt modelId="{1EB08209-4670-5245-9FD1-561B38AC7001}" type="pres">
      <dgm:prSet presAssocID="{79CADCD4-88EA-924C-80D7-DD761B664D06}" presName="sibTrans" presStyleCnt="0"/>
      <dgm:spPr/>
    </dgm:pt>
    <dgm:pt modelId="{3E2BAC94-CE44-7548-A1C4-09E611EC4189}" type="pres">
      <dgm:prSet presAssocID="{49C503B6-1888-1E47-ADC2-949A646622CB}" presName="composite" presStyleCnt="0"/>
      <dgm:spPr/>
    </dgm:pt>
    <dgm:pt modelId="{F921B061-F61C-F24D-BD44-508D0E5FDF30}" type="pres">
      <dgm:prSet presAssocID="{49C503B6-1888-1E47-ADC2-949A646622CB}" presName="rect1" presStyleLbl="trAlignAcc1" presStyleIdx="2" presStyleCnt="3">
        <dgm:presLayoutVars>
          <dgm:bulletEnabled val="1"/>
        </dgm:presLayoutVars>
      </dgm:prSet>
      <dgm:spPr/>
    </dgm:pt>
    <dgm:pt modelId="{28A0E3B6-F665-034C-8E8A-C5B3F605D1EB}" type="pres">
      <dgm:prSet presAssocID="{49C503B6-1888-1E47-ADC2-949A646622CB}" presName="rect2" presStyleLbl="fgImgPlace1" presStyleIdx="2" presStyleCnt="3"/>
      <dgm:spPr/>
    </dgm:pt>
  </dgm:ptLst>
  <dgm:cxnLst>
    <dgm:cxn modelId="{8053B718-0C9E-DC4D-9E1C-D0D29A463CBC}" type="presOf" srcId="{BC283A9A-040E-2348-AA44-4EC9C0AB0F90}" destId="{34EAC479-AF72-CE43-B583-7E5D9F6952EB}" srcOrd="0" destOrd="0" presId="urn:microsoft.com/office/officeart/2008/layout/PictureStrips"/>
    <dgm:cxn modelId="{74F2C51A-ABC6-AF4F-BA68-5CDC1D01FAB8}" srcId="{BC283A9A-040E-2348-AA44-4EC9C0AB0F90}" destId="{49C503B6-1888-1E47-ADC2-949A646622CB}" srcOrd="2" destOrd="0" parTransId="{C5AFC212-1FBA-DE41-BD28-2680467971AA}" sibTransId="{4C618EE4-AF37-D74B-8318-C1C252291DFE}"/>
    <dgm:cxn modelId="{31A5C91A-4EF5-F841-99CF-BBB94BDD91D1}" type="presOf" srcId="{83574EF7-2ED1-C240-A2C8-8A089B361E6E}" destId="{57EEDCB0-00D7-B24B-904E-9CE196ABAA4F}" srcOrd="0" destOrd="0" presId="urn:microsoft.com/office/officeart/2008/layout/PictureStrips"/>
    <dgm:cxn modelId="{DF972574-7BED-4C47-A9A1-326475CC3E08}" srcId="{BC283A9A-040E-2348-AA44-4EC9C0AB0F90}" destId="{83574EF7-2ED1-C240-A2C8-8A089B361E6E}" srcOrd="1" destOrd="0" parTransId="{52F5058C-9D6B-DC4A-99F0-80CBE73F1F03}" sibTransId="{79CADCD4-88EA-924C-80D7-DD761B664D06}"/>
    <dgm:cxn modelId="{2146259C-93A6-D540-A4E0-9F6FB314C86B}" type="presOf" srcId="{0C6881D2-7A36-234C-AB75-CFA859CEDB3E}" destId="{E24E03B3-3ABD-3F42-8C14-6654F3D109E8}" srcOrd="0" destOrd="0" presId="urn:microsoft.com/office/officeart/2008/layout/PictureStrips"/>
    <dgm:cxn modelId="{47D525A9-A047-9D47-AE70-A3A8916039E1}" srcId="{BC283A9A-040E-2348-AA44-4EC9C0AB0F90}" destId="{0C6881D2-7A36-234C-AB75-CFA859CEDB3E}" srcOrd="0" destOrd="0" parTransId="{7752A208-5367-ED4A-8BB8-01B6BE222D11}" sibTransId="{9564E968-2757-B143-BC29-E28C5A9C1BF1}"/>
    <dgm:cxn modelId="{667BE3FB-5B24-8749-965C-BF7C1C99756F}" type="presOf" srcId="{49C503B6-1888-1E47-ADC2-949A646622CB}" destId="{F921B061-F61C-F24D-BD44-508D0E5FDF30}" srcOrd="0" destOrd="0" presId="urn:microsoft.com/office/officeart/2008/layout/PictureStrips"/>
    <dgm:cxn modelId="{DB926939-EB9E-C847-B503-49D70D349E7B}" type="presParOf" srcId="{34EAC479-AF72-CE43-B583-7E5D9F6952EB}" destId="{1B76F2DE-F742-EA49-BEBA-F20FC41501E4}" srcOrd="0" destOrd="0" presId="urn:microsoft.com/office/officeart/2008/layout/PictureStrips"/>
    <dgm:cxn modelId="{D2B3CF9F-E2A7-4543-9B06-2391C7C82851}" type="presParOf" srcId="{1B76F2DE-F742-EA49-BEBA-F20FC41501E4}" destId="{E24E03B3-3ABD-3F42-8C14-6654F3D109E8}" srcOrd="0" destOrd="0" presId="urn:microsoft.com/office/officeart/2008/layout/PictureStrips"/>
    <dgm:cxn modelId="{EB074644-BE97-AD45-9C55-40729FB6C3C7}" type="presParOf" srcId="{1B76F2DE-F742-EA49-BEBA-F20FC41501E4}" destId="{EE6DDCAE-4650-E443-88D1-F9AB920CD21E}" srcOrd="1" destOrd="0" presId="urn:microsoft.com/office/officeart/2008/layout/PictureStrips"/>
    <dgm:cxn modelId="{AAF3C611-D063-6449-BA33-CDAD52A28073}" type="presParOf" srcId="{34EAC479-AF72-CE43-B583-7E5D9F6952EB}" destId="{91941EA8-51FD-0549-A007-1D1D69DC557C}" srcOrd="1" destOrd="0" presId="urn:microsoft.com/office/officeart/2008/layout/PictureStrips"/>
    <dgm:cxn modelId="{95EEFA66-6B49-BC42-9676-54F41EF45CC5}" type="presParOf" srcId="{34EAC479-AF72-CE43-B583-7E5D9F6952EB}" destId="{C9FACAD1-48D6-8546-B58C-8002F6503428}" srcOrd="2" destOrd="0" presId="urn:microsoft.com/office/officeart/2008/layout/PictureStrips"/>
    <dgm:cxn modelId="{D4198073-FEB3-3E44-BE1A-6F0E53F1CF52}" type="presParOf" srcId="{C9FACAD1-48D6-8546-B58C-8002F6503428}" destId="{57EEDCB0-00D7-B24B-904E-9CE196ABAA4F}" srcOrd="0" destOrd="0" presId="urn:microsoft.com/office/officeart/2008/layout/PictureStrips"/>
    <dgm:cxn modelId="{41C21062-9562-0F48-9EF7-27765908E624}" type="presParOf" srcId="{C9FACAD1-48D6-8546-B58C-8002F6503428}" destId="{94A9DF93-B74D-AC4B-9C80-FCFD298F165A}" srcOrd="1" destOrd="0" presId="urn:microsoft.com/office/officeart/2008/layout/PictureStrips"/>
    <dgm:cxn modelId="{67782AEC-A39F-D744-9F3C-8CBF45B78D12}" type="presParOf" srcId="{34EAC479-AF72-CE43-B583-7E5D9F6952EB}" destId="{1EB08209-4670-5245-9FD1-561B38AC7001}" srcOrd="3" destOrd="0" presId="urn:microsoft.com/office/officeart/2008/layout/PictureStrips"/>
    <dgm:cxn modelId="{2001A0A0-4F77-0047-8EAB-8C5BA70C414D}" type="presParOf" srcId="{34EAC479-AF72-CE43-B583-7E5D9F6952EB}" destId="{3E2BAC94-CE44-7548-A1C4-09E611EC4189}" srcOrd="4" destOrd="0" presId="urn:microsoft.com/office/officeart/2008/layout/PictureStrips"/>
    <dgm:cxn modelId="{04A210C9-0C31-F646-8A34-A756C63CC852}" type="presParOf" srcId="{3E2BAC94-CE44-7548-A1C4-09E611EC4189}" destId="{F921B061-F61C-F24D-BD44-508D0E5FDF30}" srcOrd="0" destOrd="0" presId="urn:microsoft.com/office/officeart/2008/layout/PictureStrips"/>
    <dgm:cxn modelId="{E50655E7-E419-3342-B2CC-91F249518958}" type="presParOf" srcId="{3E2BAC94-CE44-7548-A1C4-09E611EC4189}" destId="{28A0E3B6-F665-034C-8E8A-C5B3F605D1E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1664AE-8B1B-D644-8866-CF2660D8B020}" type="doc">
      <dgm:prSet loTypeId="urn:microsoft.com/office/officeart/2005/8/layout/default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1117DD48-4330-D141-BB15-7DC110F520A2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dönemdeki çocuklar başlangıçta bir ya da iki kelimelik cümlelerle iletişim kurarken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daha karmaşık (</a:t>
          </a:r>
          <a:r>
            <a:rPr lang="tr-TR" sz="2400" i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komplex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cümleler kurmaya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başlarlar.</a:t>
          </a:r>
        </a:p>
      </dgm:t>
    </dgm:pt>
    <dgm:pt modelId="{169BA2F9-C548-F440-B419-218295A8E65E}" type="parTrans" cxnId="{651349D8-9040-8944-9988-73D521017CE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29E53C-AA8C-B24D-AB98-3132D47FEC08}" type="sibTrans" cxnId="{651349D8-9040-8944-9988-73D521017CE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8BD5F9-C6C1-1B4E-B817-EE6AB62AE46F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 dönemde yer alan çocuklar zaman geçtikçe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kelimelere yeni ekler eklemeyi, eklerleler yeni kelimeler türetmeyi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farklı kelimelerden cümleler oluşturmayı öğrenirler. </a:t>
          </a:r>
        </a:p>
      </dgm:t>
    </dgm:pt>
    <dgm:pt modelId="{F52DED03-D87E-2F47-A304-B1E587386204}" type="parTrans" cxnId="{C78D83D5-7D42-844E-8FEB-13C983C2875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59D324-737F-AB41-B4CE-CFAAC1B901BF}" type="sibTrans" cxnId="{C78D83D5-7D42-844E-8FEB-13C983C2875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EDB53D-A773-B54E-961B-AE3D3C71D34B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dönemde çocukların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kelime dağarcıkları giderek artar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ve yeni kelimelerin anlamlarını öğrenirler. </a:t>
          </a:r>
        </a:p>
      </dgm:t>
    </dgm:pt>
    <dgm:pt modelId="{8FD21E70-661A-1045-9B7B-C4957B085402}" type="parTrans" cxnId="{D2A9C5DD-96B1-7845-97B5-84AD94898DA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6B94F6-4BB0-4046-9F79-B944C90604A2}" type="sibTrans" cxnId="{D2A9C5DD-96B1-7845-97B5-84AD94898DA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F14DA3-74D6-4F4D-9F57-EF8BED0C23C4}" type="pres">
      <dgm:prSet presAssocID="{CF1664AE-8B1B-D644-8866-CF2660D8B020}" presName="diagram" presStyleCnt="0">
        <dgm:presLayoutVars>
          <dgm:dir/>
          <dgm:resizeHandles val="exact"/>
        </dgm:presLayoutVars>
      </dgm:prSet>
      <dgm:spPr/>
    </dgm:pt>
    <dgm:pt modelId="{0EA404E5-0433-DF48-8856-B5101729E42F}" type="pres">
      <dgm:prSet presAssocID="{1117DD48-4330-D141-BB15-7DC110F520A2}" presName="node" presStyleLbl="node1" presStyleIdx="0" presStyleCnt="3" custScaleX="123750" custScaleY="213325" custLinFactNeighborX="-7483" custLinFactNeighborY="1787">
        <dgm:presLayoutVars>
          <dgm:bulletEnabled val="1"/>
        </dgm:presLayoutVars>
      </dgm:prSet>
      <dgm:spPr/>
    </dgm:pt>
    <dgm:pt modelId="{BE0C4F99-7ADE-E249-9E37-0A0FA371B863}" type="pres">
      <dgm:prSet presAssocID="{7629E53C-AA8C-B24D-AB98-3132D47FEC08}" presName="sibTrans" presStyleCnt="0"/>
      <dgm:spPr/>
    </dgm:pt>
    <dgm:pt modelId="{B1D6B3B7-F449-7046-B0F0-9BB52AC45F10}" type="pres">
      <dgm:prSet presAssocID="{758BD5F9-C6C1-1B4E-B817-EE6AB62AE46F}" presName="node" presStyleLbl="node1" presStyleIdx="1" presStyleCnt="3" custScaleX="123750" custScaleY="213325" custLinFactNeighborX="-7483" custLinFactNeighborY="1787">
        <dgm:presLayoutVars>
          <dgm:bulletEnabled val="1"/>
        </dgm:presLayoutVars>
      </dgm:prSet>
      <dgm:spPr/>
    </dgm:pt>
    <dgm:pt modelId="{8DF5FD99-CC29-0243-8E59-976508E91CF9}" type="pres">
      <dgm:prSet presAssocID="{8459D324-737F-AB41-B4CE-CFAAC1B901BF}" presName="sibTrans" presStyleCnt="0"/>
      <dgm:spPr/>
    </dgm:pt>
    <dgm:pt modelId="{4D156749-A53A-C540-9AAB-844B2CF1CC24}" type="pres">
      <dgm:prSet presAssocID="{8AEDB53D-A773-B54E-961B-AE3D3C71D34B}" presName="node" presStyleLbl="node1" presStyleIdx="2" presStyleCnt="3" custScaleX="123750" custScaleY="213325" custLinFactNeighborX="-7483" custLinFactNeighborY="1787">
        <dgm:presLayoutVars>
          <dgm:bulletEnabled val="1"/>
        </dgm:presLayoutVars>
      </dgm:prSet>
      <dgm:spPr/>
    </dgm:pt>
  </dgm:ptLst>
  <dgm:cxnLst>
    <dgm:cxn modelId="{D4C99E90-EFB9-AD45-B8D1-6079F0EEC79D}" type="presOf" srcId="{CF1664AE-8B1B-D644-8866-CF2660D8B020}" destId="{B8F14DA3-74D6-4F4D-9F57-EF8BED0C23C4}" srcOrd="0" destOrd="0" presId="urn:microsoft.com/office/officeart/2005/8/layout/default"/>
    <dgm:cxn modelId="{4F3821AD-69BC-D14E-9E54-2A2DF9E930F6}" type="presOf" srcId="{1117DD48-4330-D141-BB15-7DC110F520A2}" destId="{0EA404E5-0433-DF48-8856-B5101729E42F}" srcOrd="0" destOrd="0" presId="urn:microsoft.com/office/officeart/2005/8/layout/default"/>
    <dgm:cxn modelId="{FB49F8BB-B3A7-2C47-B4E7-6452E903729E}" type="presOf" srcId="{8AEDB53D-A773-B54E-961B-AE3D3C71D34B}" destId="{4D156749-A53A-C540-9AAB-844B2CF1CC24}" srcOrd="0" destOrd="0" presId="urn:microsoft.com/office/officeart/2005/8/layout/default"/>
    <dgm:cxn modelId="{C78D83D5-7D42-844E-8FEB-13C983C2875D}" srcId="{CF1664AE-8B1B-D644-8866-CF2660D8B020}" destId="{758BD5F9-C6C1-1B4E-B817-EE6AB62AE46F}" srcOrd="1" destOrd="0" parTransId="{F52DED03-D87E-2F47-A304-B1E587386204}" sibTransId="{8459D324-737F-AB41-B4CE-CFAAC1B901BF}"/>
    <dgm:cxn modelId="{651349D8-9040-8944-9988-73D521017CE1}" srcId="{CF1664AE-8B1B-D644-8866-CF2660D8B020}" destId="{1117DD48-4330-D141-BB15-7DC110F520A2}" srcOrd="0" destOrd="0" parTransId="{169BA2F9-C548-F440-B419-218295A8E65E}" sibTransId="{7629E53C-AA8C-B24D-AB98-3132D47FEC08}"/>
    <dgm:cxn modelId="{D2A9C5DD-96B1-7845-97B5-84AD94898DAF}" srcId="{CF1664AE-8B1B-D644-8866-CF2660D8B020}" destId="{8AEDB53D-A773-B54E-961B-AE3D3C71D34B}" srcOrd="2" destOrd="0" parTransId="{8FD21E70-661A-1045-9B7B-C4957B085402}" sibTransId="{656B94F6-4BB0-4046-9F79-B944C90604A2}"/>
    <dgm:cxn modelId="{56F7D0F0-5637-A341-AEE5-D8A82D9936FA}" type="presOf" srcId="{758BD5F9-C6C1-1B4E-B817-EE6AB62AE46F}" destId="{B1D6B3B7-F449-7046-B0F0-9BB52AC45F10}" srcOrd="0" destOrd="0" presId="urn:microsoft.com/office/officeart/2005/8/layout/default"/>
    <dgm:cxn modelId="{1B440F88-3EB2-A741-A7C5-ABE45D02817A}" type="presParOf" srcId="{B8F14DA3-74D6-4F4D-9F57-EF8BED0C23C4}" destId="{0EA404E5-0433-DF48-8856-B5101729E42F}" srcOrd="0" destOrd="0" presId="urn:microsoft.com/office/officeart/2005/8/layout/default"/>
    <dgm:cxn modelId="{10A92718-E290-D841-88A6-9FED820C4233}" type="presParOf" srcId="{B8F14DA3-74D6-4F4D-9F57-EF8BED0C23C4}" destId="{BE0C4F99-7ADE-E249-9E37-0A0FA371B863}" srcOrd="1" destOrd="0" presId="urn:microsoft.com/office/officeart/2005/8/layout/default"/>
    <dgm:cxn modelId="{563C2F1C-3F59-4041-BEDD-8E176B7B2DA9}" type="presParOf" srcId="{B8F14DA3-74D6-4F4D-9F57-EF8BED0C23C4}" destId="{B1D6B3B7-F449-7046-B0F0-9BB52AC45F10}" srcOrd="2" destOrd="0" presId="urn:microsoft.com/office/officeart/2005/8/layout/default"/>
    <dgm:cxn modelId="{4CD6A257-0813-C54D-B1E9-A31DF4601EBF}" type="presParOf" srcId="{B8F14DA3-74D6-4F4D-9F57-EF8BED0C23C4}" destId="{8DF5FD99-CC29-0243-8E59-976508E91CF9}" srcOrd="3" destOrd="0" presId="urn:microsoft.com/office/officeart/2005/8/layout/default"/>
    <dgm:cxn modelId="{040E3B7F-1A98-4045-B8EE-BDAE6F31B677}" type="presParOf" srcId="{B8F14DA3-74D6-4F4D-9F57-EF8BED0C23C4}" destId="{4D156749-A53A-C540-9AAB-844B2CF1CC2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C4B6025-B14F-9949-B3FA-4DBBA948FC5D}" type="doc">
      <dgm:prSet loTypeId="urn:microsoft.com/office/officeart/2005/8/layout/vList3" loCatId="" qsTypeId="urn:microsoft.com/office/officeart/2005/8/quickstyle/simple3" qsCatId="simple" csTypeId="urn:microsoft.com/office/officeart/2005/8/colors/colorful3" csCatId="colorful" phldr="1"/>
      <dgm:spPr/>
    </dgm:pt>
    <dgm:pt modelId="{ADB0C227-676A-0D44-9F3C-71C59E4AEE38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Ortalama üç yaşındaki çocuklar </a:t>
          </a:r>
          <a:r>
            <a:rPr lang="tr-TR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yeni öğrendikleri sözcükleri sürekli tekrarlar.</a:t>
          </a:r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1906385F-CC7C-4E4C-B30F-09FC87D79468}" type="parTrans" cxnId="{0B7F17CA-8EB3-3C4E-B70D-C6AC42CF91F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B83AC0-B820-B942-8E13-B41CEDE3525B}" type="sibTrans" cxnId="{0B7F17CA-8EB3-3C4E-B70D-C6AC42CF91F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67EB48-4A74-9347-BDF9-8D44F3240F58}">
      <dgm:prSet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Çocuklar dört yaşına geldiklerinde, </a:t>
          </a:r>
          <a:r>
            <a:rPr lang="tr-TR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sözdizimi yetişkinlerin sözdizimi gibi</a:t>
          </a:r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dir. </a:t>
          </a:r>
        </a:p>
      </dgm:t>
    </dgm:pt>
    <dgm:pt modelId="{7EA1A29D-8D17-DE47-8E1C-C37970EE469E}" type="parTrans" cxnId="{D23806AE-383E-1B42-8205-ADCB1FAAFE5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232D77-DF58-9C40-8EB7-69FF2506BBD7}" type="sibTrans" cxnId="{D23806AE-383E-1B42-8205-ADCB1FAAFE5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C22456-5408-2D4D-BCBD-39B38AD99712}">
      <dgm:prSet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 dil gelişiminde bebeklik döneminden farklı olarak </a:t>
          </a:r>
          <a:r>
            <a:rPr lang="tr-TR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biçimbirim kullanım sayısı, farklı cümle tipi kullanarak konuşma, ses bilgisel gelişme, dilin sosyal kullanımı ile ilgili becerilerde gelişim önemli</a:t>
          </a:r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 </a:t>
          </a:r>
        </a:p>
      </dgm:t>
    </dgm:pt>
    <dgm:pt modelId="{9AF92E9E-0142-7E45-9E9D-819BD06FE557}" type="parTrans" cxnId="{69B58A79-E3F1-2445-A7D1-21464D1347CB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76BA30-C9C7-2744-B688-371E72678508}" type="sibTrans" cxnId="{69B58A79-E3F1-2445-A7D1-21464D1347CB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EA7B568-4AE1-C448-B2B6-53BEF75B389A}" type="pres">
      <dgm:prSet presAssocID="{BC4B6025-B14F-9949-B3FA-4DBBA948FC5D}" presName="linearFlow" presStyleCnt="0">
        <dgm:presLayoutVars>
          <dgm:dir/>
          <dgm:resizeHandles val="exact"/>
        </dgm:presLayoutVars>
      </dgm:prSet>
      <dgm:spPr/>
    </dgm:pt>
    <dgm:pt modelId="{BFCAD8FF-CFBB-AB44-8A1C-A176A0FC537B}" type="pres">
      <dgm:prSet presAssocID="{ADB0C227-676A-0D44-9F3C-71C59E4AEE38}" presName="composite" presStyleCnt="0"/>
      <dgm:spPr/>
    </dgm:pt>
    <dgm:pt modelId="{38741B18-90C7-0746-A5E5-96B86817BF8E}" type="pres">
      <dgm:prSet presAssocID="{ADB0C227-676A-0D44-9F3C-71C59E4AEE38}" presName="imgShp" presStyleLbl="fgImgPlace1" presStyleIdx="0" presStyleCnt="3"/>
      <dgm:spPr/>
    </dgm:pt>
    <dgm:pt modelId="{1E66C354-0100-8444-ACBC-809132B40E3E}" type="pres">
      <dgm:prSet presAssocID="{ADB0C227-676A-0D44-9F3C-71C59E4AEE38}" presName="txShp" presStyleLbl="node1" presStyleIdx="0" presStyleCnt="3">
        <dgm:presLayoutVars>
          <dgm:bulletEnabled val="1"/>
        </dgm:presLayoutVars>
      </dgm:prSet>
      <dgm:spPr/>
    </dgm:pt>
    <dgm:pt modelId="{DBF01371-08DD-4546-A05F-DE45601D8DD9}" type="pres">
      <dgm:prSet presAssocID="{78B83AC0-B820-B942-8E13-B41CEDE3525B}" presName="spacing" presStyleCnt="0"/>
      <dgm:spPr/>
    </dgm:pt>
    <dgm:pt modelId="{A48956CB-B2DB-B348-866D-770C828CB5B9}" type="pres">
      <dgm:prSet presAssocID="{F467EB48-4A74-9347-BDF9-8D44F3240F58}" presName="composite" presStyleCnt="0"/>
      <dgm:spPr/>
    </dgm:pt>
    <dgm:pt modelId="{C36B76BC-B58B-2949-A4B3-6D7FE298B106}" type="pres">
      <dgm:prSet presAssocID="{F467EB48-4A74-9347-BDF9-8D44F3240F58}" presName="imgShp" presStyleLbl="fgImgPlace1" presStyleIdx="1" presStyleCnt="3"/>
      <dgm:spPr/>
    </dgm:pt>
    <dgm:pt modelId="{59FEA303-D97C-7041-AF98-8F9CD2120572}" type="pres">
      <dgm:prSet presAssocID="{F467EB48-4A74-9347-BDF9-8D44F3240F58}" presName="txShp" presStyleLbl="node1" presStyleIdx="1" presStyleCnt="3">
        <dgm:presLayoutVars>
          <dgm:bulletEnabled val="1"/>
        </dgm:presLayoutVars>
      </dgm:prSet>
      <dgm:spPr/>
    </dgm:pt>
    <dgm:pt modelId="{F8EE2E61-77D4-E445-A38E-220EF0469701}" type="pres">
      <dgm:prSet presAssocID="{72232D77-DF58-9C40-8EB7-69FF2506BBD7}" presName="spacing" presStyleCnt="0"/>
      <dgm:spPr/>
    </dgm:pt>
    <dgm:pt modelId="{A3C7C264-9C66-D645-89C3-6864F71E8023}" type="pres">
      <dgm:prSet presAssocID="{D6C22456-5408-2D4D-BCBD-39B38AD99712}" presName="composite" presStyleCnt="0"/>
      <dgm:spPr/>
    </dgm:pt>
    <dgm:pt modelId="{FB76A335-03BE-C34B-9ACA-755FFB1E4840}" type="pres">
      <dgm:prSet presAssocID="{D6C22456-5408-2D4D-BCBD-39B38AD99712}" presName="imgShp" presStyleLbl="fgImgPlace1" presStyleIdx="2" presStyleCnt="3"/>
      <dgm:spPr/>
    </dgm:pt>
    <dgm:pt modelId="{8A69DB14-67A3-F442-810B-6DA8D553E4D3}" type="pres">
      <dgm:prSet presAssocID="{D6C22456-5408-2D4D-BCBD-39B38AD99712}" presName="txShp" presStyleLbl="node1" presStyleIdx="2" presStyleCnt="3">
        <dgm:presLayoutVars>
          <dgm:bulletEnabled val="1"/>
        </dgm:presLayoutVars>
      </dgm:prSet>
      <dgm:spPr/>
    </dgm:pt>
  </dgm:ptLst>
  <dgm:cxnLst>
    <dgm:cxn modelId="{E14CCF38-718F-C148-AB6C-AF99E95A8A49}" type="presOf" srcId="{D6C22456-5408-2D4D-BCBD-39B38AD99712}" destId="{8A69DB14-67A3-F442-810B-6DA8D553E4D3}" srcOrd="0" destOrd="0" presId="urn:microsoft.com/office/officeart/2005/8/layout/vList3"/>
    <dgm:cxn modelId="{69B58A79-E3F1-2445-A7D1-21464D1347CB}" srcId="{BC4B6025-B14F-9949-B3FA-4DBBA948FC5D}" destId="{D6C22456-5408-2D4D-BCBD-39B38AD99712}" srcOrd="2" destOrd="0" parTransId="{9AF92E9E-0142-7E45-9E9D-819BD06FE557}" sibTransId="{D276BA30-C9C7-2744-B688-371E72678508}"/>
    <dgm:cxn modelId="{64D6338E-3789-1F47-AF82-3901DFDDE7FB}" type="presOf" srcId="{ADB0C227-676A-0D44-9F3C-71C59E4AEE38}" destId="{1E66C354-0100-8444-ACBC-809132B40E3E}" srcOrd="0" destOrd="0" presId="urn:microsoft.com/office/officeart/2005/8/layout/vList3"/>
    <dgm:cxn modelId="{D23806AE-383E-1B42-8205-ADCB1FAAFE56}" srcId="{BC4B6025-B14F-9949-B3FA-4DBBA948FC5D}" destId="{F467EB48-4A74-9347-BDF9-8D44F3240F58}" srcOrd="1" destOrd="0" parTransId="{7EA1A29D-8D17-DE47-8E1C-C37970EE469E}" sibTransId="{72232D77-DF58-9C40-8EB7-69FF2506BBD7}"/>
    <dgm:cxn modelId="{8CD681C6-9E6A-6F43-BAE1-9581E86E5FD9}" type="presOf" srcId="{F467EB48-4A74-9347-BDF9-8D44F3240F58}" destId="{59FEA303-D97C-7041-AF98-8F9CD2120572}" srcOrd="0" destOrd="0" presId="urn:microsoft.com/office/officeart/2005/8/layout/vList3"/>
    <dgm:cxn modelId="{0B7F17CA-8EB3-3C4E-B70D-C6AC42CF91F9}" srcId="{BC4B6025-B14F-9949-B3FA-4DBBA948FC5D}" destId="{ADB0C227-676A-0D44-9F3C-71C59E4AEE38}" srcOrd="0" destOrd="0" parTransId="{1906385F-CC7C-4E4C-B30F-09FC87D79468}" sibTransId="{78B83AC0-B820-B942-8E13-B41CEDE3525B}"/>
    <dgm:cxn modelId="{31F824F3-84F3-1B48-870C-D84B0027999E}" type="presOf" srcId="{BC4B6025-B14F-9949-B3FA-4DBBA948FC5D}" destId="{BEA7B568-4AE1-C448-B2B6-53BEF75B389A}" srcOrd="0" destOrd="0" presId="urn:microsoft.com/office/officeart/2005/8/layout/vList3"/>
    <dgm:cxn modelId="{FADEEE0B-2BA4-304E-A86F-F7E81B3BE42B}" type="presParOf" srcId="{BEA7B568-4AE1-C448-B2B6-53BEF75B389A}" destId="{BFCAD8FF-CFBB-AB44-8A1C-A176A0FC537B}" srcOrd="0" destOrd="0" presId="urn:microsoft.com/office/officeart/2005/8/layout/vList3"/>
    <dgm:cxn modelId="{3257FC69-C2F9-4C4C-B458-20082D8FA532}" type="presParOf" srcId="{BFCAD8FF-CFBB-AB44-8A1C-A176A0FC537B}" destId="{38741B18-90C7-0746-A5E5-96B86817BF8E}" srcOrd="0" destOrd="0" presId="urn:microsoft.com/office/officeart/2005/8/layout/vList3"/>
    <dgm:cxn modelId="{1B8E884A-264F-3243-8DC9-2070F8BA61C9}" type="presParOf" srcId="{BFCAD8FF-CFBB-AB44-8A1C-A176A0FC537B}" destId="{1E66C354-0100-8444-ACBC-809132B40E3E}" srcOrd="1" destOrd="0" presId="urn:microsoft.com/office/officeart/2005/8/layout/vList3"/>
    <dgm:cxn modelId="{85669F03-0F46-D640-A7FC-E314751C8B40}" type="presParOf" srcId="{BEA7B568-4AE1-C448-B2B6-53BEF75B389A}" destId="{DBF01371-08DD-4546-A05F-DE45601D8DD9}" srcOrd="1" destOrd="0" presId="urn:microsoft.com/office/officeart/2005/8/layout/vList3"/>
    <dgm:cxn modelId="{06780850-4150-974C-92E8-69D7B0F19FB2}" type="presParOf" srcId="{BEA7B568-4AE1-C448-B2B6-53BEF75B389A}" destId="{A48956CB-B2DB-B348-866D-770C828CB5B9}" srcOrd="2" destOrd="0" presId="urn:microsoft.com/office/officeart/2005/8/layout/vList3"/>
    <dgm:cxn modelId="{DF95FBA4-791B-DC41-92FE-9B8A992257A4}" type="presParOf" srcId="{A48956CB-B2DB-B348-866D-770C828CB5B9}" destId="{C36B76BC-B58B-2949-A4B3-6D7FE298B106}" srcOrd="0" destOrd="0" presId="urn:microsoft.com/office/officeart/2005/8/layout/vList3"/>
    <dgm:cxn modelId="{B02B3802-F7E6-B148-A027-F6C409B98BDB}" type="presParOf" srcId="{A48956CB-B2DB-B348-866D-770C828CB5B9}" destId="{59FEA303-D97C-7041-AF98-8F9CD2120572}" srcOrd="1" destOrd="0" presId="urn:microsoft.com/office/officeart/2005/8/layout/vList3"/>
    <dgm:cxn modelId="{7B8EFFD2-408F-5F40-82CB-70130EDFB1EC}" type="presParOf" srcId="{BEA7B568-4AE1-C448-B2B6-53BEF75B389A}" destId="{F8EE2E61-77D4-E445-A38E-220EF0469701}" srcOrd="3" destOrd="0" presId="urn:microsoft.com/office/officeart/2005/8/layout/vList3"/>
    <dgm:cxn modelId="{9CA2D326-CEC2-F14C-AC27-CF7B49242D42}" type="presParOf" srcId="{BEA7B568-4AE1-C448-B2B6-53BEF75B389A}" destId="{A3C7C264-9C66-D645-89C3-6864F71E8023}" srcOrd="4" destOrd="0" presId="urn:microsoft.com/office/officeart/2005/8/layout/vList3"/>
    <dgm:cxn modelId="{81F1C089-134B-ED44-807C-184C129228A3}" type="presParOf" srcId="{A3C7C264-9C66-D645-89C3-6864F71E8023}" destId="{FB76A335-03BE-C34B-9ACA-755FFB1E4840}" srcOrd="0" destOrd="0" presId="urn:microsoft.com/office/officeart/2005/8/layout/vList3"/>
    <dgm:cxn modelId="{C30CC1AF-505C-D04F-A482-4EB1BACE68BA}" type="presParOf" srcId="{A3C7C264-9C66-D645-89C3-6864F71E8023}" destId="{8A69DB14-67A3-F442-810B-6DA8D553E4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D927A8-061F-4EA5-8D6F-F7B7AA1D97D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9C0853E-66D5-4CFD-B09E-9B580ECDA3A4}">
      <dgm:prSet phldrT="[Metin]" custT="1"/>
      <dgm:spPr>
        <a:xfrm>
          <a:off x="481993" y="85500"/>
          <a:ext cx="6747908" cy="738000"/>
        </a:xfrm>
        <a:prstGeom prst="round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sözcüğün vurgulu olan ilk hecesini tekrarlayarak sıradaki hecenin yerine koyma (‘kraker’ yerine ‘</a:t>
          </a:r>
          <a:r>
            <a:rPr lang="tr-TR" sz="2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kıkı</a:t>
          </a: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’ demek)</a:t>
          </a:r>
        </a:p>
      </dgm:t>
    </dgm:pt>
    <dgm:pt modelId="{FFEB9E76-E43B-4A3E-A368-F8CD3D197760}" type="parTrans" cxnId="{5E4EADE4-671F-439A-9197-6C7A0C9217E7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310AB74-5D02-4FB3-8172-E93BB98750AA}" type="sibTrans" cxnId="{5E4EADE4-671F-439A-9197-6C7A0C9217E7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6A708B-3803-47D5-BBB7-3E21C4661973}">
      <dgm:prSet custT="1"/>
      <dgm:spPr>
        <a:xfrm>
          <a:off x="481993" y="1219500"/>
          <a:ext cx="6747908" cy="738000"/>
        </a:xfrm>
        <a:prstGeom prst="round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Son ünsüzü düşürme (‘gel’ yerine ‘ge’ demek),</a:t>
          </a:r>
        </a:p>
      </dgm:t>
    </dgm:pt>
    <dgm:pt modelId="{7135F351-623F-4690-8A04-2A7F08B9FD87}" type="parTrans" cxnId="{F9A6326F-90A4-4CD2-8663-05AC00CB4743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0EDABD-02FC-40E3-A96A-8F85299D2136}" type="sibTrans" cxnId="{F9A6326F-90A4-4CD2-8663-05AC00CB4743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1C1D27A-7667-450D-93BE-AA2AABEB69B1}">
      <dgm:prSet custT="1"/>
      <dgm:spPr>
        <a:xfrm>
          <a:off x="481993" y="2353500"/>
          <a:ext cx="6747908" cy="738000"/>
        </a:xfrm>
        <a:prstGeom prst="round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Ünsüz daraltması sessiz kümesinden birini ya da ikisini atma (tren yerine </a:t>
          </a:r>
          <a:r>
            <a:rPr lang="tr-TR" sz="2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tiyen</a:t>
          </a: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</a:p>
      </dgm:t>
    </dgm:pt>
    <dgm:pt modelId="{072CBD04-DB09-4632-9C87-B696C0454F0C}" type="parTrans" cxnId="{205E6987-1AB5-485A-8949-38C7B8418990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9DFACB-E36B-42C6-A133-432E1B5438BF}" type="sibTrans" cxnId="{205E6987-1AB5-485A-8949-38C7B8418990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71B917F-722A-4974-AB0D-0004DAA76A7C}">
      <dgm:prSet custT="1"/>
      <dgm:spPr>
        <a:xfrm>
          <a:off x="481993" y="3487500"/>
          <a:ext cx="6747908" cy="738000"/>
        </a:xfrm>
        <a:prstGeom prst="round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Vurgusuz</a:t>
          </a: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hecenin düşürülmesi (‘araba’ yerine ‘</a:t>
          </a:r>
          <a:r>
            <a:rPr lang="tr-TR" sz="2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aaba</a:t>
          </a: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’ denilmesi) verilebilir.</a:t>
          </a:r>
        </a:p>
      </dgm:t>
    </dgm:pt>
    <dgm:pt modelId="{BFD171E7-AA6F-4511-9D8A-27FE8573AAD5}" type="parTrans" cxnId="{82F28DAB-78D2-4683-95F4-2D0E466EB747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794ACF-257D-4F83-A243-D7C602C49376}" type="sibTrans" cxnId="{82F28DAB-78D2-4683-95F4-2D0E466EB747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172E82-0175-40D6-AB54-4D6A68E0507F}" type="pres">
      <dgm:prSet presAssocID="{D8D927A8-061F-4EA5-8D6F-F7B7AA1D97D1}" presName="linear" presStyleCnt="0">
        <dgm:presLayoutVars>
          <dgm:dir/>
          <dgm:animLvl val="lvl"/>
          <dgm:resizeHandles val="exact"/>
        </dgm:presLayoutVars>
      </dgm:prSet>
      <dgm:spPr/>
    </dgm:pt>
    <dgm:pt modelId="{947D83EE-FD0D-4FDF-8D84-C38866834F50}" type="pres">
      <dgm:prSet presAssocID="{09C0853E-66D5-4CFD-B09E-9B580ECDA3A4}" presName="parentLin" presStyleCnt="0"/>
      <dgm:spPr/>
    </dgm:pt>
    <dgm:pt modelId="{A643C831-B4FB-4894-9617-530DE63B3A12}" type="pres">
      <dgm:prSet presAssocID="{09C0853E-66D5-4CFD-B09E-9B580ECDA3A4}" presName="parentLeftMargin" presStyleLbl="node1" presStyleIdx="0" presStyleCnt="4"/>
      <dgm:spPr/>
    </dgm:pt>
    <dgm:pt modelId="{F207505A-5044-4FF6-A0A9-ABCD6F5801D4}" type="pres">
      <dgm:prSet presAssocID="{09C0853E-66D5-4CFD-B09E-9B580ECDA3A4}" presName="parentText" presStyleLbl="node1" presStyleIdx="0" presStyleCnt="4" custScaleY="115215">
        <dgm:presLayoutVars>
          <dgm:chMax val="0"/>
          <dgm:bulletEnabled val="1"/>
        </dgm:presLayoutVars>
      </dgm:prSet>
      <dgm:spPr/>
    </dgm:pt>
    <dgm:pt modelId="{605A34DE-0833-422F-8698-3071E96429DA}" type="pres">
      <dgm:prSet presAssocID="{09C0853E-66D5-4CFD-B09E-9B580ECDA3A4}" presName="negativeSpace" presStyleCnt="0"/>
      <dgm:spPr/>
    </dgm:pt>
    <dgm:pt modelId="{0CB42A3F-A553-41C3-ADBF-D059911E16C9}" type="pres">
      <dgm:prSet presAssocID="{09C0853E-66D5-4CFD-B09E-9B580ECDA3A4}" presName="childText" presStyleLbl="conFgAcc1" presStyleIdx="0" presStyleCnt="4">
        <dgm:presLayoutVars>
          <dgm:bulletEnabled val="1"/>
        </dgm:presLayoutVars>
      </dgm:prSet>
      <dgm:spPr>
        <a:xfrm>
          <a:off x="0" y="454500"/>
          <a:ext cx="963986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18DC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C4C2F19-E7CD-48C3-8348-5BE4797073B4}" type="pres">
      <dgm:prSet presAssocID="{E310AB74-5D02-4FB3-8172-E93BB98750AA}" presName="spaceBetweenRectangles" presStyleCnt="0"/>
      <dgm:spPr/>
    </dgm:pt>
    <dgm:pt modelId="{57474360-DC60-498C-A05D-48DB8102E97D}" type="pres">
      <dgm:prSet presAssocID="{576A708B-3803-47D5-BBB7-3E21C4661973}" presName="parentLin" presStyleCnt="0"/>
      <dgm:spPr/>
    </dgm:pt>
    <dgm:pt modelId="{BA6E88C9-8EFD-40FD-969A-F2F6242C72FF}" type="pres">
      <dgm:prSet presAssocID="{576A708B-3803-47D5-BBB7-3E21C4661973}" presName="parentLeftMargin" presStyleLbl="node1" presStyleIdx="0" presStyleCnt="4"/>
      <dgm:spPr/>
    </dgm:pt>
    <dgm:pt modelId="{5A78E6D1-6FBA-48D4-B862-FBAE66AB7065}" type="pres">
      <dgm:prSet presAssocID="{576A708B-3803-47D5-BBB7-3E21C46619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A8D946A-CF90-4C66-97A7-968A09BC0612}" type="pres">
      <dgm:prSet presAssocID="{576A708B-3803-47D5-BBB7-3E21C4661973}" presName="negativeSpace" presStyleCnt="0"/>
      <dgm:spPr/>
    </dgm:pt>
    <dgm:pt modelId="{3351DDF3-887D-484A-AAE6-1DD0E1EED71B}" type="pres">
      <dgm:prSet presAssocID="{576A708B-3803-47D5-BBB7-3E21C4661973}" presName="childText" presStyleLbl="conFgAcc1" presStyleIdx="1" presStyleCnt="4">
        <dgm:presLayoutVars>
          <dgm:bulletEnabled val="1"/>
        </dgm:presLayoutVars>
      </dgm:prSet>
      <dgm:spPr>
        <a:xfrm>
          <a:off x="0" y="1588500"/>
          <a:ext cx="963986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2833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D0D2F8B-1700-4274-9424-6784091F0862}" type="pres">
      <dgm:prSet presAssocID="{1B0EDABD-02FC-40E3-A96A-8F85299D2136}" presName="spaceBetweenRectangles" presStyleCnt="0"/>
      <dgm:spPr/>
    </dgm:pt>
    <dgm:pt modelId="{B56AA12A-7194-41C8-9825-D05FEC117A19}" type="pres">
      <dgm:prSet presAssocID="{F1C1D27A-7667-450D-93BE-AA2AABEB69B1}" presName="parentLin" presStyleCnt="0"/>
      <dgm:spPr/>
    </dgm:pt>
    <dgm:pt modelId="{BDABAD91-2E9B-4A09-9593-8F370F4E7D2F}" type="pres">
      <dgm:prSet presAssocID="{F1C1D27A-7667-450D-93BE-AA2AABEB69B1}" presName="parentLeftMargin" presStyleLbl="node1" presStyleIdx="1" presStyleCnt="4"/>
      <dgm:spPr/>
    </dgm:pt>
    <dgm:pt modelId="{8B93FDE1-F0B7-49A6-83EA-45E0EAB61499}" type="pres">
      <dgm:prSet presAssocID="{F1C1D27A-7667-450D-93BE-AA2AABEB69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08B032-2364-4D83-8460-9EDD69450F20}" type="pres">
      <dgm:prSet presAssocID="{F1C1D27A-7667-450D-93BE-AA2AABEB69B1}" presName="negativeSpace" presStyleCnt="0"/>
      <dgm:spPr/>
    </dgm:pt>
    <dgm:pt modelId="{C6E18E39-7F19-4995-ABA7-310CEC89C83E}" type="pres">
      <dgm:prSet presAssocID="{F1C1D27A-7667-450D-93BE-AA2AABEB69B1}" presName="childText" presStyleLbl="conFgAcc1" presStyleIdx="2" presStyleCnt="4">
        <dgm:presLayoutVars>
          <dgm:bulletEnabled val="1"/>
        </dgm:presLayoutVars>
      </dgm:prSet>
      <dgm:spPr>
        <a:xfrm>
          <a:off x="0" y="2722500"/>
          <a:ext cx="963986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0B85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D27DE1B-566A-4CE6-BD47-92B53B059B03}" type="pres">
      <dgm:prSet presAssocID="{159DFACB-E36B-42C6-A133-432E1B5438BF}" presName="spaceBetweenRectangles" presStyleCnt="0"/>
      <dgm:spPr/>
    </dgm:pt>
    <dgm:pt modelId="{10474EA7-D56D-49E7-9525-E189E981CB1B}" type="pres">
      <dgm:prSet presAssocID="{D71B917F-722A-4974-AB0D-0004DAA76A7C}" presName="parentLin" presStyleCnt="0"/>
      <dgm:spPr/>
    </dgm:pt>
    <dgm:pt modelId="{7DDE15DC-F686-42A4-B8AE-29E61E2FC92E}" type="pres">
      <dgm:prSet presAssocID="{D71B917F-722A-4974-AB0D-0004DAA76A7C}" presName="parentLeftMargin" presStyleLbl="node1" presStyleIdx="2" presStyleCnt="4"/>
      <dgm:spPr/>
    </dgm:pt>
    <dgm:pt modelId="{E5FB87D5-CF26-4A9C-A1A3-830C0877B876}" type="pres">
      <dgm:prSet presAssocID="{D71B917F-722A-4974-AB0D-0004DAA76A7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AEFA752-E9FB-4DB6-B073-9A0D2982BC14}" type="pres">
      <dgm:prSet presAssocID="{D71B917F-722A-4974-AB0D-0004DAA76A7C}" presName="negativeSpace" presStyleCnt="0"/>
      <dgm:spPr/>
    </dgm:pt>
    <dgm:pt modelId="{D46FB08D-FF69-4EA2-A5B5-F72F1B7BF3CD}" type="pres">
      <dgm:prSet presAssocID="{D71B917F-722A-4974-AB0D-0004DAA76A7C}" presName="childText" presStyleLbl="conFgAcc1" presStyleIdx="3" presStyleCnt="4">
        <dgm:presLayoutVars>
          <dgm:bulletEnabled val="1"/>
        </dgm:presLayoutVars>
      </dgm:prSet>
      <dgm:spPr>
        <a:xfrm>
          <a:off x="0" y="3856500"/>
          <a:ext cx="963986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EAD1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02AD6030-C7EB-492C-80D0-8B1D400EE0DA}" type="presOf" srcId="{D71B917F-722A-4974-AB0D-0004DAA76A7C}" destId="{E5FB87D5-CF26-4A9C-A1A3-830C0877B876}" srcOrd="1" destOrd="0" presId="urn:microsoft.com/office/officeart/2005/8/layout/list1"/>
    <dgm:cxn modelId="{E3F57036-26A3-403A-81B7-E794E8BB999E}" type="presOf" srcId="{F1C1D27A-7667-450D-93BE-AA2AABEB69B1}" destId="{8B93FDE1-F0B7-49A6-83EA-45E0EAB61499}" srcOrd="1" destOrd="0" presId="urn:microsoft.com/office/officeart/2005/8/layout/list1"/>
    <dgm:cxn modelId="{78AACA58-E353-4864-9833-21CD442F581A}" type="presOf" srcId="{09C0853E-66D5-4CFD-B09E-9B580ECDA3A4}" destId="{A643C831-B4FB-4894-9617-530DE63B3A12}" srcOrd="0" destOrd="0" presId="urn:microsoft.com/office/officeart/2005/8/layout/list1"/>
    <dgm:cxn modelId="{E48F5162-FAB0-4D82-A723-A90461421A49}" type="presOf" srcId="{F1C1D27A-7667-450D-93BE-AA2AABEB69B1}" destId="{BDABAD91-2E9B-4A09-9593-8F370F4E7D2F}" srcOrd="0" destOrd="0" presId="urn:microsoft.com/office/officeart/2005/8/layout/list1"/>
    <dgm:cxn modelId="{F9A6326F-90A4-4CD2-8663-05AC00CB4743}" srcId="{D8D927A8-061F-4EA5-8D6F-F7B7AA1D97D1}" destId="{576A708B-3803-47D5-BBB7-3E21C4661973}" srcOrd="1" destOrd="0" parTransId="{7135F351-623F-4690-8A04-2A7F08B9FD87}" sibTransId="{1B0EDABD-02FC-40E3-A96A-8F85299D2136}"/>
    <dgm:cxn modelId="{E0A6E574-3503-443A-9AD2-CCC7B0B69BDD}" type="presOf" srcId="{09C0853E-66D5-4CFD-B09E-9B580ECDA3A4}" destId="{F207505A-5044-4FF6-A0A9-ABCD6F5801D4}" srcOrd="1" destOrd="0" presId="urn:microsoft.com/office/officeart/2005/8/layout/list1"/>
    <dgm:cxn modelId="{205E6987-1AB5-485A-8949-38C7B8418990}" srcId="{D8D927A8-061F-4EA5-8D6F-F7B7AA1D97D1}" destId="{F1C1D27A-7667-450D-93BE-AA2AABEB69B1}" srcOrd="2" destOrd="0" parTransId="{072CBD04-DB09-4632-9C87-B696C0454F0C}" sibTransId="{159DFACB-E36B-42C6-A133-432E1B5438BF}"/>
    <dgm:cxn modelId="{8B0D2C8B-0430-4234-9F84-AB48C58E9BA3}" type="presOf" srcId="{576A708B-3803-47D5-BBB7-3E21C4661973}" destId="{BA6E88C9-8EFD-40FD-969A-F2F6242C72FF}" srcOrd="0" destOrd="0" presId="urn:microsoft.com/office/officeart/2005/8/layout/list1"/>
    <dgm:cxn modelId="{46CAEDA9-0035-4B9D-ACD0-70C53FF078AA}" type="presOf" srcId="{D8D927A8-061F-4EA5-8D6F-F7B7AA1D97D1}" destId="{9F172E82-0175-40D6-AB54-4D6A68E0507F}" srcOrd="0" destOrd="0" presId="urn:microsoft.com/office/officeart/2005/8/layout/list1"/>
    <dgm:cxn modelId="{82F28DAB-78D2-4683-95F4-2D0E466EB747}" srcId="{D8D927A8-061F-4EA5-8D6F-F7B7AA1D97D1}" destId="{D71B917F-722A-4974-AB0D-0004DAA76A7C}" srcOrd="3" destOrd="0" parTransId="{BFD171E7-AA6F-4511-9D8A-27FE8573AAD5}" sibTransId="{AB794ACF-257D-4F83-A243-D7C602C49376}"/>
    <dgm:cxn modelId="{49A289B0-8F9B-47FE-AC65-AE00BD8AAB21}" type="presOf" srcId="{576A708B-3803-47D5-BBB7-3E21C4661973}" destId="{5A78E6D1-6FBA-48D4-B862-FBAE66AB7065}" srcOrd="1" destOrd="0" presId="urn:microsoft.com/office/officeart/2005/8/layout/list1"/>
    <dgm:cxn modelId="{5E4EADE4-671F-439A-9197-6C7A0C9217E7}" srcId="{D8D927A8-061F-4EA5-8D6F-F7B7AA1D97D1}" destId="{09C0853E-66D5-4CFD-B09E-9B580ECDA3A4}" srcOrd="0" destOrd="0" parTransId="{FFEB9E76-E43B-4A3E-A368-F8CD3D197760}" sibTransId="{E310AB74-5D02-4FB3-8172-E93BB98750AA}"/>
    <dgm:cxn modelId="{6FD392E6-8B3A-4A55-9174-5D49E8ED8D39}" type="presOf" srcId="{D71B917F-722A-4974-AB0D-0004DAA76A7C}" destId="{7DDE15DC-F686-42A4-B8AE-29E61E2FC92E}" srcOrd="0" destOrd="0" presId="urn:microsoft.com/office/officeart/2005/8/layout/list1"/>
    <dgm:cxn modelId="{051B9A6E-0628-43A4-8578-C2245E45DC62}" type="presParOf" srcId="{9F172E82-0175-40D6-AB54-4D6A68E0507F}" destId="{947D83EE-FD0D-4FDF-8D84-C38866834F50}" srcOrd="0" destOrd="0" presId="urn:microsoft.com/office/officeart/2005/8/layout/list1"/>
    <dgm:cxn modelId="{915ED5B6-BF2E-4D28-97F7-69E91BDE202F}" type="presParOf" srcId="{947D83EE-FD0D-4FDF-8D84-C38866834F50}" destId="{A643C831-B4FB-4894-9617-530DE63B3A12}" srcOrd="0" destOrd="0" presId="urn:microsoft.com/office/officeart/2005/8/layout/list1"/>
    <dgm:cxn modelId="{91952333-B725-446D-B60B-FE04801860D4}" type="presParOf" srcId="{947D83EE-FD0D-4FDF-8D84-C38866834F50}" destId="{F207505A-5044-4FF6-A0A9-ABCD6F5801D4}" srcOrd="1" destOrd="0" presId="urn:microsoft.com/office/officeart/2005/8/layout/list1"/>
    <dgm:cxn modelId="{3F31F246-EF42-4EC9-8A9D-C79D56191AEB}" type="presParOf" srcId="{9F172E82-0175-40D6-AB54-4D6A68E0507F}" destId="{605A34DE-0833-422F-8698-3071E96429DA}" srcOrd="1" destOrd="0" presId="urn:microsoft.com/office/officeart/2005/8/layout/list1"/>
    <dgm:cxn modelId="{DE5F513B-CF3B-4963-B03C-593F1741DE2C}" type="presParOf" srcId="{9F172E82-0175-40D6-AB54-4D6A68E0507F}" destId="{0CB42A3F-A553-41C3-ADBF-D059911E16C9}" srcOrd="2" destOrd="0" presId="urn:microsoft.com/office/officeart/2005/8/layout/list1"/>
    <dgm:cxn modelId="{E4B2746F-7233-48FE-B130-3FC1E04894B6}" type="presParOf" srcId="{9F172E82-0175-40D6-AB54-4D6A68E0507F}" destId="{8C4C2F19-E7CD-48C3-8348-5BE4797073B4}" srcOrd="3" destOrd="0" presId="urn:microsoft.com/office/officeart/2005/8/layout/list1"/>
    <dgm:cxn modelId="{5D0AB878-6431-4E9E-9DC2-5741B45E18FA}" type="presParOf" srcId="{9F172E82-0175-40D6-AB54-4D6A68E0507F}" destId="{57474360-DC60-498C-A05D-48DB8102E97D}" srcOrd="4" destOrd="0" presId="urn:microsoft.com/office/officeart/2005/8/layout/list1"/>
    <dgm:cxn modelId="{8DC6D9C3-7231-4179-846D-756A97642D65}" type="presParOf" srcId="{57474360-DC60-498C-A05D-48DB8102E97D}" destId="{BA6E88C9-8EFD-40FD-969A-F2F6242C72FF}" srcOrd="0" destOrd="0" presId="urn:microsoft.com/office/officeart/2005/8/layout/list1"/>
    <dgm:cxn modelId="{69931188-A389-4AC1-ABF9-FC5FE19D7227}" type="presParOf" srcId="{57474360-DC60-498C-A05D-48DB8102E97D}" destId="{5A78E6D1-6FBA-48D4-B862-FBAE66AB7065}" srcOrd="1" destOrd="0" presId="urn:microsoft.com/office/officeart/2005/8/layout/list1"/>
    <dgm:cxn modelId="{413633D5-B4A3-415C-87AB-8180E90C3430}" type="presParOf" srcId="{9F172E82-0175-40D6-AB54-4D6A68E0507F}" destId="{9A8D946A-CF90-4C66-97A7-968A09BC0612}" srcOrd="5" destOrd="0" presId="urn:microsoft.com/office/officeart/2005/8/layout/list1"/>
    <dgm:cxn modelId="{3A2B64EC-01D7-4BF5-8253-570E72F58932}" type="presParOf" srcId="{9F172E82-0175-40D6-AB54-4D6A68E0507F}" destId="{3351DDF3-887D-484A-AAE6-1DD0E1EED71B}" srcOrd="6" destOrd="0" presId="urn:microsoft.com/office/officeart/2005/8/layout/list1"/>
    <dgm:cxn modelId="{F4BF0339-733C-484A-8EC3-C287903755FB}" type="presParOf" srcId="{9F172E82-0175-40D6-AB54-4D6A68E0507F}" destId="{ED0D2F8B-1700-4274-9424-6784091F0862}" srcOrd="7" destOrd="0" presId="urn:microsoft.com/office/officeart/2005/8/layout/list1"/>
    <dgm:cxn modelId="{193DD523-8336-4FA1-A999-02A6E90D6D57}" type="presParOf" srcId="{9F172E82-0175-40D6-AB54-4D6A68E0507F}" destId="{B56AA12A-7194-41C8-9825-D05FEC117A19}" srcOrd="8" destOrd="0" presId="urn:microsoft.com/office/officeart/2005/8/layout/list1"/>
    <dgm:cxn modelId="{FC68339C-B527-44E2-A178-3C9D1D21C75F}" type="presParOf" srcId="{B56AA12A-7194-41C8-9825-D05FEC117A19}" destId="{BDABAD91-2E9B-4A09-9593-8F370F4E7D2F}" srcOrd="0" destOrd="0" presId="urn:microsoft.com/office/officeart/2005/8/layout/list1"/>
    <dgm:cxn modelId="{27DF3AE0-4F7D-45E5-A269-0A8CFE5B8F5F}" type="presParOf" srcId="{B56AA12A-7194-41C8-9825-D05FEC117A19}" destId="{8B93FDE1-F0B7-49A6-83EA-45E0EAB61499}" srcOrd="1" destOrd="0" presId="urn:microsoft.com/office/officeart/2005/8/layout/list1"/>
    <dgm:cxn modelId="{A80B4FD4-9027-498F-B660-581D27565996}" type="presParOf" srcId="{9F172E82-0175-40D6-AB54-4D6A68E0507F}" destId="{2708B032-2364-4D83-8460-9EDD69450F20}" srcOrd="9" destOrd="0" presId="urn:microsoft.com/office/officeart/2005/8/layout/list1"/>
    <dgm:cxn modelId="{F0DDF5F4-35FD-46B6-806C-8B906F5C4617}" type="presParOf" srcId="{9F172E82-0175-40D6-AB54-4D6A68E0507F}" destId="{C6E18E39-7F19-4995-ABA7-310CEC89C83E}" srcOrd="10" destOrd="0" presId="urn:microsoft.com/office/officeart/2005/8/layout/list1"/>
    <dgm:cxn modelId="{FD2061CB-383B-426C-9CAA-8C25099320DE}" type="presParOf" srcId="{9F172E82-0175-40D6-AB54-4D6A68E0507F}" destId="{FD27DE1B-566A-4CE6-BD47-92B53B059B03}" srcOrd="11" destOrd="0" presId="urn:microsoft.com/office/officeart/2005/8/layout/list1"/>
    <dgm:cxn modelId="{8156E670-6461-4DCF-AB52-A2C887CF9C63}" type="presParOf" srcId="{9F172E82-0175-40D6-AB54-4D6A68E0507F}" destId="{10474EA7-D56D-49E7-9525-E189E981CB1B}" srcOrd="12" destOrd="0" presId="urn:microsoft.com/office/officeart/2005/8/layout/list1"/>
    <dgm:cxn modelId="{B3FEAE51-5992-4C3E-9952-16C9012ABC65}" type="presParOf" srcId="{10474EA7-D56D-49E7-9525-E189E981CB1B}" destId="{7DDE15DC-F686-42A4-B8AE-29E61E2FC92E}" srcOrd="0" destOrd="0" presId="urn:microsoft.com/office/officeart/2005/8/layout/list1"/>
    <dgm:cxn modelId="{7A905315-0CCA-47B7-B634-155204755026}" type="presParOf" srcId="{10474EA7-D56D-49E7-9525-E189E981CB1B}" destId="{E5FB87D5-CF26-4A9C-A1A3-830C0877B876}" srcOrd="1" destOrd="0" presId="urn:microsoft.com/office/officeart/2005/8/layout/list1"/>
    <dgm:cxn modelId="{6819C0BB-64A3-40BB-A682-DBDE813A5F5B}" type="presParOf" srcId="{9F172E82-0175-40D6-AB54-4D6A68E0507F}" destId="{8AEFA752-E9FB-4DB6-B073-9A0D2982BC14}" srcOrd="13" destOrd="0" presId="urn:microsoft.com/office/officeart/2005/8/layout/list1"/>
    <dgm:cxn modelId="{20E634D8-443A-4E09-A257-7BA129E1588C}" type="presParOf" srcId="{9F172E82-0175-40D6-AB54-4D6A68E0507F}" destId="{D46FB08D-FF69-4EA2-A5B5-F72F1B7BF3C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FFB9AFE-6AB8-D645-8B39-F299EDB80959}" type="doc">
      <dgm:prSet loTypeId="urn:microsoft.com/office/officeart/2008/layout/PictureStrips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89B8D8A-BB9B-B140-B313-8D9B2F051D2F}">
      <dgm:prSet phldrT="[Metin]" custT="1"/>
      <dgm:spPr/>
      <dgm:t>
        <a:bodyPr/>
        <a:lstStyle/>
        <a:p>
          <a:pPr>
            <a:buFont typeface="Wingdings" pitchFamily="2" charset="2"/>
            <a:buChar char="v"/>
          </a:pP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Kişisel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deneyimleri, isteklerini ve gereksinimlerini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dili etkili bir biçimde kullanarak aktarabilirler. </a:t>
          </a:r>
          <a:endParaRPr lang="tr-TR" sz="2000" dirty="0"/>
        </a:p>
      </dgm:t>
    </dgm:pt>
    <dgm:pt modelId="{20852D26-93B9-334D-9AE5-B923818641DF}" type="parTrans" cxnId="{74719A9F-9236-3C4A-B8B6-E59580AA9516}">
      <dgm:prSet/>
      <dgm:spPr/>
      <dgm:t>
        <a:bodyPr/>
        <a:lstStyle/>
        <a:p>
          <a:endParaRPr lang="tr-TR" sz="2000"/>
        </a:p>
      </dgm:t>
    </dgm:pt>
    <dgm:pt modelId="{1128D88C-D59C-BB47-A4D1-6DC6D3EDE08E}" type="sibTrans" cxnId="{74719A9F-9236-3C4A-B8B6-E59580AA9516}">
      <dgm:prSet/>
      <dgm:spPr/>
      <dgm:t>
        <a:bodyPr/>
        <a:lstStyle/>
        <a:p>
          <a:endParaRPr lang="tr-TR" sz="2000"/>
        </a:p>
      </dgm:t>
    </dgm:pt>
    <dgm:pt modelId="{A3FAD524-56AC-1840-BC86-30B4422758A0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Karşılıklı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diyalog kurmaya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başlarlar. </a:t>
          </a:r>
        </a:p>
      </dgm:t>
    </dgm:pt>
    <dgm:pt modelId="{41D3A118-DEE3-9344-B087-E20417BEBECA}" type="parTrans" cxnId="{AAD80D76-8C9B-624D-B5CF-FF686FED6A0D}">
      <dgm:prSet/>
      <dgm:spPr/>
      <dgm:t>
        <a:bodyPr/>
        <a:lstStyle/>
        <a:p>
          <a:endParaRPr lang="tr-TR" sz="2000"/>
        </a:p>
      </dgm:t>
    </dgm:pt>
    <dgm:pt modelId="{8FD26267-167F-364E-BD23-F8A45F2593B0}" type="sibTrans" cxnId="{AAD80D76-8C9B-624D-B5CF-FF686FED6A0D}">
      <dgm:prSet/>
      <dgm:spPr/>
      <dgm:t>
        <a:bodyPr/>
        <a:lstStyle/>
        <a:p>
          <a:endParaRPr lang="tr-TR" sz="2000"/>
        </a:p>
      </dgm:t>
    </dgm:pt>
    <dgm:pt modelId="{298A2543-8F87-6F4B-A11F-1202FF2EE876}">
      <dgm:prSet custT="1"/>
      <dgm:spPr/>
      <dgm:t>
        <a:bodyPr/>
        <a:lstStyle/>
        <a:p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Sohbete yön verebilir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konuşmanın konusunu değiştirebilir ve yeni ve konu ile ilişkili bilgiler sunarak konuşmayı sürdürebilirler. </a:t>
          </a:r>
        </a:p>
      </dgm:t>
    </dgm:pt>
    <dgm:pt modelId="{3E1898DA-43E1-554F-BC17-BB57BAE70196}" type="parTrans" cxnId="{0A915AE5-F3CB-7A45-BE7C-C4D99FF6BF87}">
      <dgm:prSet/>
      <dgm:spPr/>
      <dgm:t>
        <a:bodyPr/>
        <a:lstStyle/>
        <a:p>
          <a:endParaRPr lang="tr-TR" sz="2000"/>
        </a:p>
      </dgm:t>
    </dgm:pt>
    <dgm:pt modelId="{F3D47AC8-5AE9-5348-BDB9-81A1653F579C}" type="sibTrans" cxnId="{0A915AE5-F3CB-7A45-BE7C-C4D99FF6BF87}">
      <dgm:prSet/>
      <dgm:spPr/>
      <dgm:t>
        <a:bodyPr/>
        <a:lstStyle/>
        <a:p>
          <a:endParaRPr lang="tr-TR" sz="2000"/>
        </a:p>
      </dgm:t>
    </dgm:pt>
    <dgm:pt modelId="{8140AE8B-5191-5B4B-8C5E-CCD45E15910F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 beceriler okul öncesi dönemde ortaya çıkıyor olmasına karşın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döneminde önemli ölçüde gelişme göstermektedirler.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332D4B5C-587E-1442-A85C-B1E3ED151690}" type="parTrans" cxnId="{C6FA89A0-2985-F34A-ABB6-FDD8EDB3D552}">
      <dgm:prSet/>
      <dgm:spPr/>
      <dgm:t>
        <a:bodyPr/>
        <a:lstStyle/>
        <a:p>
          <a:endParaRPr lang="tr-TR" sz="2000"/>
        </a:p>
      </dgm:t>
    </dgm:pt>
    <dgm:pt modelId="{5BF14736-DDC8-854F-B29E-1C258AB24CDF}" type="sibTrans" cxnId="{C6FA89A0-2985-F34A-ABB6-FDD8EDB3D552}">
      <dgm:prSet/>
      <dgm:spPr/>
      <dgm:t>
        <a:bodyPr/>
        <a:lstStyle/>
        <a:p>
          <a:endParaRPr lang="tr-TR" sz="2000"/>
        </a:p>
      </dgm:t>
    </dgm:pt>
    <dgm:pt modelId="{A8C58EA0-58FB-134C-9248-76C5B31B5D96}" type="pres">
      <dgm:prSet presAssocID="{4FFB9AFE-6AB8-D645-8B39-F299EDB80959}" presName="Name0" presStyleCnt="0">
        <dgm:presLayoutVars>
          <dgm:dir/>
          <dgm:resizeHandles val="exact"/>
        </dgm:presLayoutVars>
      </dgm:prSet>
      <dgm:spPr/>
    </dgm:pt>
    <dgm:pt modelId="{BFFB0BF1-98AA-4C42-B9DF-4E23D04E89F2}" type="pres">
      <dgm:prSet presAssocID="{389B8D8A-BB9B-B140-B313-8D9B2F051D2F}" presName="composite" presStyleCnt="0"/>
      <dgm:spPr/>
    </dgm:pt>
    <dgm:pt modelId="{A1E4A445-9BB7-D442-99EA-8020A499149A}" type="pres">
      <dgm:prSet presAssocID="{389B8D8A-BB9B-B140-B313-8D9B2F051D2F}" presName="rect1" presStyleLbl="trAlignAcc1" presStyleIdx="0" presStyleCnt="4">
        <dgm:presLayoutVars>
          <dgm:bulletEnabled val="1"/>
        </dgm:presLayoutVars>
      </dgm:prSet>
      <dgm:spPr/>
    </dgm:pt>
    <dgm:pt modelId="{D7369449-3176-704B-A6FE-0D0305C9EF89}" type="pres">
      <dgm:prSet presAssocID="{389B8D8A-BB9B-B140-B313-8D9B2F051D2F}" presName="rect2" presStyleLbl="fgImgPlace1" presStyleIdx="0" presStyleCnt="4"/>
      <dgm:spPr/>
    </dgm:pt>
    <dgm:pt modelId="{3993B9BE-545F-984E-AADE-E26A5594DCA0}" type="pres">
      <dgm:prSet presAssocID="{1128D88C-D59C-BB47-A4D1-6DC6D3EDE08E}" presName="sibTrans" presStyleCnt="0"/>
      <dgm:spPr/>
    </dgm:pt>
    <dgm:pt modelId="{B22E83EF-03BC-F046-95B2-240103E15E95}" type="pres">
      <dgm:prSet presAssocID="{A3FAD524-56AC-1840-BC86-30B4422758A0}" presName="composite" presStyleCnt="0"/>
      <dgm:spPr/>
    </dgm:pt>
    <dgm:pt modelId="{FF342CD4-B942-C246-A06B-E6D966E6E09A}" type="pres">
      <dgm:prSet presAssocID="{A3FAD524-56AC-1840-BC86-30B4422758A0}" presName="rect1" presStyleLbl="trAlignAcc1" presStyleIdx="1" presStyleCnt="4">
        <dgm:presLayoutVars>
          <dgm:bulletEnabled val="1"/>
        </dgm:presLayoutVars>
      </dgm:prSet>
      <dgm:spPr/>
    </dgm:pt>
    <dgm:pt modelId="{53AA3397-4B65-EA45-A366-12BCD04F0CD3}" type="pres">
      <dgm:prSet presAssocID="{A3FAD524-56AC-1840-BC86-30B4422758A0}" presName="rect2" presStyleLbl="fgImgPlace1" presStyleIdx="1" presStyleCnt="4"/>
      <dgm:spPr/>
    </dgm:pt>
    <dgm:pt modelId="{9CF9D1A1-8D2C-2D4B-A43C-8C14338CAF27}" type="pres">
      <dgm:prSet presAssocID="{8FD26267-167F-364E-BD23-F8A45F2593B0}" presName="sibTrans" presStyleCnt="0"/>
      <dgm:spPr/>
    </dgm:pt>
    <dgm:pt modelId="{DEA9CBF4-C958-D347-AE86-6B615B07DEA2}" type="pres">
      <dgm:prSet presAssocID="{298A2543-8F87-6F4B-A11F-1202FF2EE876}" presName="composite" presStyleCnt="0"/>
      <dgm:spPr/>
    </dgm:pt>
    <dgm:pt modelId="{F0AF2E52-AA1C-2941-ABAE-32A760B0B147}" type="pres">
      <dgm:prSet presAssocID="{298A2543-8F87-6F4B-A11F-1202FF2EE876}" presName="rect1" presStyleLbl="trAlignAcc1" presStyleIdx="2" presStyleCnt="4">
        <dgm:presLayoutVars>
          <dgm:bulletEnabled val="1"/>
        </dgm:presLayoutVars>
      </dgm:prSet>
      <dgm:spPr/>
    </dgm:pt>
    <dgm:pt modelId="{DA0CB923-4F1B-F04A-8180-93B8FEAA6133}" type="pres">
      <dgm:prSet presAssocID="{298A2543-8F87-6F4B-A11F-1202FF2EE876}" presName="rect2" presStyleLbl="fgImgPlace1" presStyleIdx="2" presStyleCnt="4"/>
      <dgm:spPr/>
    </dgm:pt>
    <dgm:pt modelId="{44089DA1-8915-4B4F-B346-AB3747456931}" type="pres">
      <dgm:prSet presAssocID="{F3D47AC8-5AE9-5348-BDB9-81A1653F579C}" presName="sibTrans" presStyleCnt="0"/>
      <dgm:spPr/>
    </dgm:pt>
    <dgm:pt modelId="{F96AB4B0-D1FA-074B-9F33-131F6BE60672}" type="pres">
      <dgm:prSet presAssocID="{8140AE8B-5191-5B4B-8C5E-CCD45E15910F}" presName="composite" presStyleCnt="0"/>
      <dgm:spPr/>
    </dgm:pt>
    <dgm:pt modelId="{A2646C3F-80A5-9C40-9E8D-029881BFA4A3}" type="pres">
      <dgm:prSet presAssocID="{8140AE8B-5191-5B4B-8C5E-CCD45E15910F}" presName="rect1" presStyleLbl="trAlignAcc1" presStyleIdx="3" presStyleCnt="4">
        <dgm:presLayoutVars>
          <dgm:bulletEnabled val="1"/>
        </dgm:presLayoutVars>
      </dgm:prSet>
      <dgm:spPr/>
    </dgm:pt>
    <dgm:pt modelId="{FBF90E08-CC1D-4D4C-A6B7-8186A185934F}" type="pres">
      <dgm:prSet presAssocID="{8140AE8B-5191-5B4B-8C5E-CCD45E15910F}" presName="rect2" presStyleLbl="fgImgPlace1" presStyleIdx="3" presStyleCnt="4"/>
      <dgm:spPr/>
    </dgm:pt>
  </dgm:ptLst>
  <dgm:cxnLst>
    <dgm:cxn modelId="{CABF350B-06E4-ED4D-AE13-B743BABBF986}" type="presOf" srcId="{4FFB9AFE-6AB8-D645-8B39-F299EDB80959}" destId="{A8C58EA0-58FB-134C-9248-76C5B31B5D96}" srcOrd="0" destOrd="0" presId="urn:microsoft.com/office/officeart/2008/layout/PictureStrips"/>
    <dgm:cxn modelId="{F3FED512-2337-424D-90EB-052B9AD74667}" type="presOf" srcId="{298A2543-8F87-6F4B-A11F-1202FF2EE876}" destId="{F0AF2E52-AA1C-2941-ABAE-32A760B0B147}" srcOrd="0" destOrd="0" presId="urn:microsoft.com/office/officeart/2008/layout/PictureStrips"/>
    <dgm:cxn modelId="{A3D17739-1EA4-B447-8F89-66D5844FF3B6}" type="presOf" srcId="{389B8D8A-BB9B-B140-B313-8D9B2F051D2F}" destId="{A1E4A445-9BB7-D442-99EA-8020A499149A}" srcOrd="0" destOrd="0" presId="urn:microsoft.com/office/officeart/2008/layout/PictureStrips"/>
    <dgm:cxn modelId="{AAD80D76-8C9B-624D-B5CF-FF686FED6A0D}" srcId="{4FFB9AFE-6AB8-D645-8B39-F299EDB80959}" destId="{A3FAD524-56AC-1840-BC86-30B4422758A0}" srcOrd="1" destOrd="0" parTransId="{41D3A118-DEE3-9344-B087-E20417BEBECA}" sibTransId="{8FD26267-167F-364E-BD23-F8A45F2593B0}"/>
    <dgm:cxn modelId="{9DA4CF83-F0B6-4243-AC02-5FB35406F017}" type="presOf" srcId="{8140AE8B-5191-5B4B-8C5E-CCD45E15910F}" destId="{A2646C3F-80A5-9C40-9E8D-029881BFA4A3}" srcOrd="0" destOrd="0" presId="urn:microsoft.com/office/officeart/2008/layout/PictureStrips"/>
    <dgm:cxn modelId="{16FDE088-84F7-E645-AE4D-995F1C43B1AC}" type="presOf" srcId="{A3FAD524-56AC-1840-BC86-30B4422758A0}" destId="{FF342CD4-B942-C246-A06B-E6D966E6E09A}" srcOrd="0" destOrd="0" presId="urn:microsoft.com/office/officeart/2008/layout/PictureStrips"/>
    <dgm:cxn modelId="{74719A9F-9236-3C4A-B8B6-E59580AA9516}" srcId="{4FFB9AFE-6AB8-D645-8B39-F299EDB80959}" destId="{389B8D8A-BB9B-B140-B313-8D9B2F051D2F}" srcOrd="0" destOrd="0" parTransId="{20852D26-93B9-334D-9AE5-B923818641DF}" sibTransId="{1128D88C-D59C-BB47-A4D1-6DC6D3EDE08E}"/>
    <dgm:cxn modelId="{C6FA89A0-2985-F34A-ABB6-FDD8EDB3D552}" srcId="{4FFB9AFE-6AB8-D645-8B39-F299EDB80959}" destId="{8140AE8B-5191-5B4B-8C5E-CCD45E15910F}" srcOrd="3" destOrd="0" parTransId="{332D4B5C-587E-1442-A85C-B1E3ED151690}" sibTransId="{5BF14736-DDC8-854F-B29E-1C258AB24CDF}"/>
    <dgm:cxn modelId="{0A915AE5-F3CB-7A45-BE7C-C4D99FF6BF87}" srcId="{4FFB9AFE-6AB8-D645-8B39-F299EDB80959}" destId="{298A2543-8F87-6F4B-A11F-1202FF2EE876}" srcOrd="2" destOrd="0" parTransId="{3E1898DA-43E1-554F-BC17-BB57BAE70196}" sibTransId="{F3D47AC8-5AE9-5348-BDB9-81A1653F579C}"/>
    <dgm:cxn modelId="{DF86E085-AAD8-1449-91FE-968492A1C326}" type="presParOf" srcId="{A8C58EA0-58FB-134C-9248-76C5B31B5D96}" destId="{BFFB0BF1-98AA-4C42-B9DF-4E23D04E89F2}" srcOrd="0" destOrd="0" presId="urn:microsoft.com/office/officeart/2008/layout/PictureStrips"/>
    <dgm:cxn modelId="{852C8206-C335-6A46-84C6-8106D0ED0706}" type="presParOf" srcId="{BFFB0BF1-98AA-4C42-B9DF-4E23D04E89F2}" destId="{A1E4A445-9BB7-D442-99EA-8020A499149A}" srcOrd="0" destOrd="0" presId="urn:microsoft.com/office/officeart/2008/layout/PictureStrips"/>
    <dgm:cxn modelId="{5C3501C9-3107-6D4D-A1CD-E377F3397532}" type="presParOf" srcId="{BFFB0BF1-98AA-4C42-B9DF-4E23D04E89F2}" destId="{D7369449-3176-704B-A6FE-0D0305C9EF89}" srcOrd="1" destOrd="0" presId="urn:microsoft.com/office/officeart/2008/layout/PictureStrips"/>
    <dgm:cxn modelId="{61236330-D301-884C-9B43-A567594EF42F}" type="presParOf" srcId="{A8C58EA0-58FB-134C-9248-76C5B31B5D96}" destId="{3993B9BE-545F-984E-AADE-E26A5594DCA0}" srcOrd="1" destOrd="0" presId="urn:microsoft.com/office/officeart/2008/layout/PictureStrips"/>
    <dgm:cxn modelId="{B8665769-D65F-A94F-9DF1-B2E6293CF2C6}" type="presParOf" srcId="{A8C58EA0-58FB-134C-9248-76C5B31B5D96}" destId="{B22E83EF-03BC-F046-95B2-240103E15E95}" srcOrd="2" destOrd="0" presId="urn:microsoft.com/office/officeart/2008/layout/PictureStrips"/>
    <dgm:cxn modelId="{BB43BD2E-EC77-C74A-BE57-C2E60B57A878}" type="presParOf" srcId="{B22E83EF-03BC-F046-95B2-240103E15E95}" destId="{FF342CD4-B942-C246-A06B-E6D966E6E09A}" srcOrd="0" destOrd="0" presId="urn:microsoft.com/office/officeart/2008/layout/PictureStrips"/>
    <dgm:cxn modelId="{41706B57-EC8E-D741-9BB9-6C045F274899}" type="presParOf" srcId="{B22E83EF-03BC-F046-95B2-240103E15E95}" destId="{53AA3397-4B65-EA45-A366-12BCD04F0CD3}" srcOrd="1" destOrd="0" presId="urn:microsoft.com/office/officeart/2008/layout/PictureStrips"/>
    <dgm:cxn modelId="{D563CDDF-DF8B-BD4E-A4E2-2F0AC5F4069A}" type="presParOf" srcId="{A8C58EA0-58FB-134C-9248-76C5B31B5D96}" destId="{9CF9D1A1-8D2C-2D4B-A43C-8C14338CAF27}" srcOrd="3" destOrd="0" presId="urn:microsoft.com/office/officeart/2008/layout/PictureStrips"/>
    <dgm:cxn modelId="{024F135D-158A-4F44-ABF7-69856E560D1C}" type="presParOf" srcId="{A8C58EA0-58FB-134C-9248-76C5B31B5D96}" destId="{DEA9CBF4-C958-D347-AE86-6B615B07DEA2}" srcOrd="4" destOrd="0" presId="urn:microsoft.com/office/officeart/2008/layout/PictureStrips"/>
    <dgm:cxn modelId="{99E81397-206F-FB40-8B67-D9C3C0CFD055}" type="presParOf" srcId="{DEA9CBF4-C958-D347-AE86-6B615B07DEA2}" destId="{F0AF2E52-AA1C-2941-ABAE-32A760B0B147}" srcOrd="0" destOrd="0" presId="urn:microsoft.com/office/officeart/2008/layout/PictureStrips"/>
    <dgm:cxn modelId="{546D6527-B7F6-2145-B343-AD045F9F470B}" type="presParOf" srcId="{DEA9CBF4-C958-D347-AE86-6B615B07DEA2}" destId="{DA0CB923-4F1B-F04A-8180-93B8FEAA6133}" srcOrd="1" destOrd="0" presId="urn:microsoft.com/office/officeart/2008/layout/PictureStrips"/>
    <dgm:cxn modelId="{4D3AB45A-A6EB-384E-8583-420A8AC8443D}" type="presParOf" srcId="{A8C58EA0-58FB-134C-9248-76C5B31B5D96}" destId="{44089DA1-8915-4B4F-B346-AB3747456931}" srcOrd="5" destOrd="0" presId="urn:microsoft.com/office/officeart/2008/layout/PictureStrips"/>
    <dgm:cxn modelId="{BB1307C8-722E-7A4D-A307-99BC5ACF18A5}" type="presParOf" srcId="{A8C58EA0-58FB-134C-9248-76C5B31B5D96}" destId="{F96AB4B0-D1FA-074B-9F33-131F6BE60672}" srcOrd="6" destOrd="0" presId="urn:microsoft.com/office/officeart/2008/layout/PictureStrips"/>
    <dgm:cxn modelId="{0A39BB88-E402-D943-829C-454D99A9D126}" type="presParOf" srcId="{F96AB4B0-D1FA-074B-9F33-131F6BE60672}" destId="{A2646C3F-80A5-9C40-9E8D-029881BFA4A3}" srcOrd="0" destOrd="0" presId="urn:microsoft.com/office/officeart/2008/layout/PictureStrips"/>
    <dgm:cxn modelId="{A73B50F2-0B6B-2C4A-9165-923C70C8FD4F}" type="presParOf" srcId="{F96AB4B0-D1FA-074B-9F33-131F6BE60672}" destId="{FBF90E08-CC1D-4D4C-A6B7-8186A185934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8C95DC3-DB15-43B4-922F-C8F91D0B3E3E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F0C3880-A0CD-4AC0-9353-CB44D7977DCC}">
      <dgm:prSet phldrT="[Metin]"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CDDB89-2310-474A-973E-EFC6877CC48B}" type="parTrans" cxnId="{BCBBBB8C-752B-476C-8374-F2D1C1E6915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DC75A88-89B9-4733-9FC6-DC2EBE3F5F7A}" type="sibTrans" cxnId="{BCBBBB8C-752B-476C-8374-F2D1C1E6915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D094AC-04F7-471E-B168-79013C9F5635}">
      <dgm:prSet phldrT="[Metin]"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218B5F-32FE-48EE-9E08-4BCA50434D71}" type="parTrans" cxnId="{17E1B71A-D2A0-4020-AF99-D5A68244A0D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D05F37-869F-4CA7-8151-CEAE2933DEB3}" type="sibTrans" cxnId="{17E1B71A-D2A0-4020-AF99-D5A68244A0D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03F718F-D01B-4006-B55B-0A9853D80758}">
      <dgm:prSet custT="1"/>
      <dgm:spPr>
        <a:xfrm>
          <a:off x="2906011" y="287347"/>
          <a:ext cx="1768295" cy="1768295"/>
        </a:xfrm>
        <a:prstGeom prst="round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Soru sormak, bilgi istemek</a:t>
          </a:r>
        </a:p>
      </dgm:t>
    </dgm:pt>
    <dgm:pt modelId="{14CBE24F-B585-401A-9673-C67255DECA1A}" type="parTrans" cxnId="{76ED7923-7BC0-4D75-822E-8375210C7E8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5ACD6AB-34DB-45BD-A087-77EA382C000B}" type="sibTrans" cxnId="{76ED7923-7BC0-4D75-822E-8375210C7E8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35DD6B-8B6D-4893-9441-C1F57E0D1027}">
      <dgm:prSet custT="1"/>
      <dgm:spPr>
        <a:xfrm>
          <a:off x="4983758" y="287347"/>
          <a:ext cx="1768295" cy="1768295"/>
        </a:xfrm>
        <a:prstGeom prst="round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Sorulara cevap vererek ya da bilgisi doğrultusunda soru sormak</a:t>
          </a:r>
        </a:p>
      </dgm:t>
    </dgm:pt>
    <dgm:pt modelId="{1F07606B-899D-43A7-AEDE-C0253F2B7968}" type="parTrans" cxnId="{AE5FEE22-7F79-40BB-A65E-3342F538D64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E22D929-B7C0-4D76-8C3A-CB7FD9504C42}" type="sibTrans" cxnId="{AE5FEE22-7F79-40BB-A65E-3342F538D641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994FA2-7CE7-4190-B00E-85D42DA48494}">
      <dgm:prSet custT="1"/>
      <dgm:spPr>
        <a:xfrm>
          <a:off x="2906011" y="2365094"/>
          <a:ext cx="1768295" cy="1768295"/>
        </a:xfrm>
        <a:prstGeom prst="round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Olayları, nesneleri anlamak ya da anlatmak</a:t>
          </a:r>
        </a:p>
      </dgm:t>
    </dgm:pt>
    <dgm:pt modelId="{CFEB35A9-8FAC-4707-94C5-D664D5FF696B}" type="parTrans" cxnId="{F479859F-31CA-4BD9-BE40-F66A1DCDDF7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51E0EB-D20D-40B8-9047-A2B990821414}" type="sibTrans" cxnId="{F479859F-31CA-4BD9-BE40-F66A1DCDDF7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0EAA13-7F47-4AD7-A251-D3E5E2D914C1}">
      <dgm:prSet custT="1"/>
      <dgm:spPr>
        <a:xfrm>
          <a:off x="4983758" y="2365094"/>
          <a:ext cx="1768295" cy="1768295"/>
        </a:xfrm>
        <a:prstGeom prst="round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0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Tutumları, duyguları ve gerekçeleri belirtme</a:t>
          </a:r>
        </a:p>
      </dgm:t>
    </dgm:pt>
    <dgm:pt modelId="{353D9A31-878F-4707-8FF6-2A53FCC82851}" type="parTrans" cxnId="{2AF7A825-20A4-4C7D-B7D8-9DEDAB6D0A12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2EBA85-89ED-4EF7-B362-569AD5E684F9}" type="sibTrans" cxnId="{2AF7A825-20A4-4C7D-B7D8-9DEDAB6D0A12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033883-10AC-4DB4-843C-72D47F515521}" type="pres">
      <dgm:prSet presAssocID="{28C95DC3-DB15-43B4-922F-C8F91D0B3E3E}" presName="matrix" presStyleCnt="0">
        <dgm:presLayoutVars>
          <dgm:chMax val="1"/>
          <dgm:dir/>
          <dgm:resizeHandles val="exact"/>
        </dgm:presLayoutVars>
      </dgm:prSet>
      <dgm:spPr/>
    </dgm:pt>
    <dgm:pt modelId="{17018C66-0B0F-4A4C-A085-0164FFDC529A}" type="pres">
      <dgm:prSet presAssocID="{28C95DC3-DB15-43B4-922F-C8F91D0B3E3E}" presName="axisShape" presStyleLbl="bgShp" presStyleIdx="0" presStyleCnt="1" custScaleX="107894"/>
      <dgm:spPr>
        <a:xfrm>
          <a:off x="2618664" y="0"/>
          <a:ext cx="4420738" cy="44207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318DCB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92A32DD-1341-4E1A-AA45-E53A63041DBA}" type="pres">
      <dgm:prSet presAssocID="{28C95DC3-DB15-43B4-922F-C8F91D0B3E3E}" presName="rect1" presStyleLbl="node1" presStyleIdx="0" presStyleCnt="4" custScaleX="107894">
        <dgm:presLayoutVars>
          <dgm:chMax val="0"/>
          <dgm:chPref val="0"/>
          <dgm:bulletEnabled val="1"/>
        </dgm:presLayoutVars>
      </dgm:prSet>
      <dgm:spPr/>
    </dgm:pt>
    <dgm:pt modelId="{779F41CE-1C51-4161-9E54-D7850D17C592}" type="pres">
      <dgm:prSet presAssocID="{28C95DC3-DB15-43B4-922F-C8F91D0B3E3E}" presName="rect2" presStyleLbl="node1" presStyleIdx="1" presStyleCnt="4" custScaleX="107894">
        <dgm:presLayoutVars>
          <dgm:chMax val="0"/>
          <dgm:chPref val="0"/>
          <dgm:bulletEnabled val="1"/>
        </dgm:presLayoutVars>
      </dgm:prSet>
      <dgm:spPr/>
    </dgm:pt>
    <dgm:pt modelId="{AA27BED8-BE33-4F42-A636-E8C782E29117}" type="pres">
      <dgm:prSet presAssocID="{28C95DC3-DB15-43B4-922F-C8F91D0B3E3E}" presName="rect3" presStyleLbl="node1" presStyleIdx="2" presStyleCnt="4" custScaleX="107894">
        <dgm:presLayoutVars>
          <dgm:chMax val="0"/>
          <dgm:chPref val="0"/>
          <dgm:bulletEnabled val="1"/>
        </dgm:presLayoutVars>
      </dgm:prSet>
      <dgm:spPr/>
    </dgm:pt>
    <dgm:pt modelId="{BF4BDDC2-EC39-4765-8B29-8FDDE6AAB01F}" type="pres">
      <dgm:prSet presAssocID="{28C95DC3-DB15-43B4-922F-C8F91D0B3E3E}" presName="rect4" presStyleLbl="node1" presStyleIdx="3" presStyleCnt="4" custScaleX="107894">
        <dgm:presLayoutVars>
          <dgm:chMax val="0"/>
          <dgm:chPref val="0"/>
          <dgm:bulletEnabled val="1"/>
        </dgm:presLayoutVars>
      </dgm:prSet>
      <dgm:spPr/>
    </dgm:pt>
  </dgm:ptLst>
  <dgm:cxnLst>
    <dgm:cxn modelId="{C8C83D00-038C-4348-9132-001B5321FF81}" type="presOf" srcId="{203F718F-D01B-4006-B55B-0A9853D80758}" destId="{192A32DD-1341-4E1A-AA45-E53A63041DBA}" srcOrd="0" destOrd="0" presId="urn:microsoft.com/office/officeart/2005/8/layout/matrix2"/>
    <dgm:cxn modelId="{17E1B71A-D2A0-4020-AF99-D5A68244A0D1}" srcId="{28C95DC3-DB15-43B4-922F-C8F91D0B3E3E}" destId="{50D094AC-04F7-471E-B168-79013C9F5635}" srcOrd="5" destOrd="0" parTransId="{36218B5F-32FE-48EE-9E08-4BCA50434D71}" sibTransId="{CFD05F37-869F-4CA7-8151-CEAE2933DEB3}"/>
    <dgm:cxn modelId="{AE5FEE22-7F79-40BB-A65E-3342F538D641}" srcId="{28C95DC3-DB15-43B4-922F-C8F91D0B3E3E}" destId="{4735DD6B-8B6D-4893-9441-C1F57E0D1027}" srcOrd="1" destOrd="0" parTransId="{1F07606B-899D-43A7-AEDE-C0253F2B7968}" sibTransId="{7E22D929-B7C0-4D76-8C3A-CB7FD9504C42}"/>
    <dgm:cxn modelId="{76ED7923-7BC0-4D75-822E-8375210C7E8F}" srcId="{28C95DC3-DB15-43B4-922F-C8F91D0B3E3E}" destId="{203F718F-D01B-4006-B55B-0A9853D80758}" srcOrd="0" destOrd="0" parTransId="{14CBE24F-B585-401A-9673-C67255DECA1A}" sibTransId="{E5ACD6AB-34DB-45BD-A087-77EA382C000B}"/>
    <dgm:cxn modelId="{2AF7A825-20A4-4C7D-B7D8-9DEDAB6D0A12}" srcId="{28C95DC3-DB15-43B4-922F-C8F91D0B3E3E}" destId="{B30EAA13-7F47-4AD7-A251-D3E5E2D914C1}" srcOrd="3" destOrd="0" parTransId="{353D9A31-878F-4707-8FF6-2A53FCC82851}" sibTransId="{312EBA85-89ED-4EF7-B362-569AD5E684F9}"/>
    <dgm:cxn modelId="{1E98894A-840B-402D-B580-B6226A613AE3}" type="presOf" srcId="{94994FA2-7CE7-4190-B00E-85D42DA48494}" destId="{AA27BED8-BE33-4F42-A636-E8C782E29117}" srcOrd="0" destOrd="0" presId="urn:microsoft.com/office/officeart/2005/8/layout/matrix2"/>
    <dgm:cxn modelId="{BCBBBB8C-752B-476C-8374-F2D1C1E6915C}" srcId="{28C95DC3-DB15-43B4-922F-C8F91D0B3E3E}" destId="{0F0C3880-A0CD-4AC0-9353-CB44D7977DCC}" srcOrd="4" destOrd="0" parTransId="{84CDDB89-2310-474A-973E-EFC6877CC48B}" sibTransId="{CDC75A88-89B9-4733-9FC6-DC2EBE3F5F7A}"/>
    <dgm:cxn modelId="{B4F4BB98-1F51-4EF1-B0FE-2C906043C8DB}" type="presOf" srcId="{28C95DC3-DB15-43B4-922F-C8F91D0B3E3E}" destId="{A5033883-10AC-4DB4-843C-72D47F515521}" srcOrd="0" destOrd="0" presId="urn:microsoft.com/office/officeart/2005/8/layout/matrix2"/>
    <dgm:cxn modelId="{F479859F-31CA-4BD9-BE40-F66A1DCDDF7C}" srcId="{28C95DC3-DB15-43B4-922F-C8F91D0B3E3E}" destId="{94994FA2-7CE7-4190-B00E-85D42DA48494}" srcOrd="2" destOrd="0" parTransId="{CFEB35A9-8FAC-4707-94C5-D664D5FF696B}" sibTransId="{E651E0EB-D20D-40B8-9047-A2B990821414}"/>
    <dgm:cxn modelId="{DE18CDA0-6644-4205-9FC6-DA278BE721C8}" type="presOf" srcId="{4735DD6B-8B6D-4893-9441-C1F57E0D1027}" destId="{779F41CE-1C51-4161-9E54-D7850D17C592}" srcOrd="0" destOrd="0" presId="urn:microsoft.com/office/officeart/2005/8/layout/matrix2"/>
    <dgm:cxn modelId="{47A4A1B6-3DFA-4388-81D4-583022813421}" type="presOf" srcId="{B30EAA13-7F47-4AD7-A251-D3E5E2D914C1}" destId="{BF4BDDC2-EC39-4765-8B29-8FDDE6AAB01F}" srcOrd="0" destOrd="0" presId="urn:microsoft.com/office/officeart/2005/8/layout/matrix2"/>
    <dgm:cxn modelId="{E077494B-FE00-43BF-88A7-2F381E40CB89}" type="presParOf" srcId="{A5033883-10AC-4DB4-843C-72D47F515521}" destId="{17018C66-0B0F-4A4C-A085-0164FFDC529A}" srcOrd="0" destOrd="0" presId="urn:microsoft.com/office/officeart/2005/8/layout/matrix2"/>
    <dgm:cxn modelId="{08CA96D6-897F-47AE-98AF-99FCDC198348}" type="presParOf" srcId="{A5033883-10AC-4DB4-843C-72D47F515521}" destId="{192A32DD-1341-4E1A-AA45-E53A63041DBA}" srcOrd="1" destOrd="0" presId="urn:microsoft.com/office/officeart/2005/8/layout/matrix2"/>
    <dgm:cxn modelId="{E44B649A-92DC-4C0D-ADA4-8D21BA4BCBBD}" type="presParOf" srcId="{A5033883-10AC-4DB4-843C-72D47F515521}" destId="{779F41CE-1C51-4161-9E54-D7850D17C592}" srcOrd="2" destOrd="0" presId="urn:microsoft.com/office/officeart/2005/8/layout/matrix2"/>
    <dgm:cxn modelId="{077EB184-6767-4F99-9031-B08F75F2A2CF}" type="presParOf" srcId="{A5033883-10AC-4DB4-843C-72D47F515521}" destId="{AA27BED8-BE33-4F42-A636-E8C782E29117}" srcOrd="3" destOrd="0" presId="urn:microsoft.com/office/officeart/2005/8/layout/matrix2"/>
    <dgm:cxn modelId="{490E6836-F73D-43E9-A08B-C52D0A2321FF}" type="presParOf" srcId="{A5033883-10AC-4DB4-843C-72D47F515521}" destId="{BF4BDDC2-EC39-4765-8B29-8FDDE6AAB01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29189B3-E04D-4B8B-9F6E-FF88E04F73B5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6E47448-A4E8-489F-8A30-B91506577750}">
      <dgm:prSet phldrT="[Metin]" custT="1"/>
      <dgm:spPr/>
      <dgm:t>
        <a:bodyPr/>
        <a:lstStyle/>
        <a:p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dil gelişimi özellikleri </a:t>
          </a:r>
          <a:r>
            <a:rPr lang="tr-TR" sz="18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değerlendirme</a:t>
          </a:r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ile belirlenmelidir. </a:t>
          </a:r>
        </a:p>
      </dgm:t>
    </dgm:pt>
    <dgm:pt modelId="{5C778635-30A3-491A-BC61-4908ECF9847F}" type="parTrans" cxnId="{59456F0D-ADB4-4198-9D8E-B0526E1008FC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1E2C07-AD56-4CD3-8DEB-B270C6283925}" type="sibTrans" cxnId="{59456F0D-ADB4-4198-9D8E-B0526E1008FC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15764F-44C9-4C83-8B6A-A88F066358D3}">
      <dgm:prSet custT="1"/>
      <dgm:spPr/>
      <dgm:t>
        <a:bodyPr/>
        <a:lstStyle/>
        <a:p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18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yaşına ve ilgisine uygun bir etkinlik </a:t>
          </a:r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materyal hazırlanmalıdır. </a:t>
          </a:r>
        </a:p>
      </dgm:t>
    </dgm:pt>
    <dgm:pt modelId="{E2F4FCD7-93CE-44B0-8334-BAEB5704A280}" type="parTrans" cxnId="{1183B3FE-C6B7-4B62-BEA2-541B07C521D3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25EE96-50BB-4040-ACAC-BD41D831FA06}" type="sibTrans" cxnId="{1183B3FE-C6B7-4B62-BEA2-541B07C521D3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4382D4-9BA1-4EB3-9EC3-70964A440376}">
      <dgm:prSet custT="1"/>
      <dgm:spPr/>
      <dgm:t>
        <a:bodyPr/>
        <a:lstStyle/>
        <a:p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 iletişimde kullanılan sözcükler, onun </a:t>
          </a:r>
          <a:r>
            <a:rPr lang="tr-TR" sz="18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anlama düzeyinde </a:t>
          </a:r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olmalıdır. </a:t>
          </a:r>
        </a:p>
      </dgm:t>
    </dgm:pt>
    <dgm:pt modelId="{AE456677-43F8-4810-8E6B-B3A62DFB4234}" type="parTrans" cxnId="{D55C0865-3477-407F-8EE3-A34A0ABF0F6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32F1F78-D033-4B0E-B2E6-A8939C2F50F3}" type="sibTrans" cxnId="{D55C0865-3477-407F-8EE3-A34A0ABF0F6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A43383-061C-4637-83C0-FFC72708B2ED}">
      <dgm:prSet custT="1"/>
      <dgm:spPr/>
      <dgm:t>
        <a:bodyPr/>
        <a:lstStyle/>
        <a:p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Yetişkin ya da eğitimci, çocuk için </a:t>
          </a:r>
          <a:r>
            <a:rPr lang="tr-TR" sz="18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iyi bir model </a:t>
          </a:r>
          <a:r>
            <a:rPr lang="tr-T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teşkil etmelidir. </a:t>
          </a:r>
        </a:p>
      </dgm:t>
    </dgm:pt>
    <dgm:pt modelId="{31650149-836C-412F-84BE-9A8B4E04653F}" type="parTrans" cxnId="{DFF42C2E-3B49-4E1B-A42D-787C6CE9FE68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EA5259D-0956-42B9-81D9-ADBF67100800}" type="sibTrans" cxnId="{DFF42C2E-3B49-4E1B-A42D-787C6CE9FE68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96E4FC-F642-42E2-89C5-1FDCC5317DE5}" type="pres">
      <dgm:prSet presAssocID="{329189B3-E04D-4B8B-9F6E-FF88E04F73B5}" presName="Name0" presStyleCnt="0">
        <dgm:presLayoutVars>
          <dgm:chMax val="7"/>
          <dgm:chPref val="7"/>
          <dgm:dir/>
        </dgm:presLayoutVars>
      </dgm:prSet>
      <dgm:spPr/>
    </dgm:pt>
    <dgm:pt modelId="{09F41333-9338-4D58-A37D-936E9560B4D6}" type="pres">
      <dgm:prSet presAssocID="{329189B3-E04D-4B8B-9F6E-FF88E04F73B5}" presName="Name1" presStyleCnt="0"/>
      <dgm:spPr/>
    </dgm:pt>
    <dgm:pt modelId="{3E8ECD82-4025-4E0D-B971-C04750042240}" type="pres">
      <dgm:prSet presAssocID="{329189B3-E04D-4B8B-9F6E-FF88E04F73B5}" presName="cycle" presStyleCnt="0"/>
      <dgm:spPr/>
    </dgm:pt>
    <dgm:pt modelId="{8ACD9728-7DB6-48AA-A97C-90F77AE7C126}" type="pres">
      <dgm:prSet presAssocID="{329189B3-E04D-4B8B-9F6E-FF88E04F73B5}" presName="srcNode" presStyleLbl="node1" presStyleIdx="0" presStyleCnt="4"/>
      <dgm:spPr/>
    </dgm:pt>
    <dgm:pt modelId="{99704C50-5E2D-4A24-AF63-95707D0FFB9C}" type="pres">
      <dgm:prSet presAssocID="{329189B3-E04D-4B8B-9F6E-FF88E04F73B5}" presName="conn" presStyleLbl="parChTrans1D2" presStyleIdx="0" presStyleCnt="1"/>
      <dgm:spPr/>
    </dgm:pt>
    <dgm:pt modelId="{68EA5EDF-8B3F-44B0-A6D4-65DEE2981AD6}" type="pres">
      <dgm:prSet presAssocID="{329189B3-E04D-4B8B-9F6E-FF88E04F73B5}" presName="extraNode" presStyleLbl="node1" presStyleIdx="0" presStyleCnt="4"/>
      <dgm:spPr/>
    </dgm:pt>
    <dgm:pt modelId="{17CFFDB7-395B-4822-AB30-3E5228816EC8}" type="pres">
      <dgm:prSet presAssocID="{329189B3-E04D-4B8B-9F6E-FF88E04F73B5}" presName="dstNode" presStyleLbl="node1" presStyleIdx="0" presStyleCnt="4"/>
      <dgm:spPr/>
    </dgm:pt>
    <dgm:pt modelId="{4E7A0DCA-E175-41D3-B162-5A75F618ACFA}" type="pres">
      <dgm:prSet presAssocID="{86E47448-A4E8-489F-8A30-B91506577750}" presName="text_1" presStyleLbl="node1" presStyleIdx="0" presStyleCnt="4">
        <dgm:presLayoutVars>
          <dgm:bulletEnabled val="1"/>
        </dgm:presLayoutVars>
      </dgm:prSet>
      <dgm:spPr/>
    </dgm:pt>
    <dgm:pt modelId="{E32EDA5C-5728-46CB-8BF9-9B837BBB94B6}" type="pres">
      <dgm:prSet presAssocID="{86E47448-A4E8-489F-8A30-B91506577750}" presName="accent_1" presStyleCnt="0"/>
      <dgm:spPr/>
    </dgm:pt>
    <dgm:pt modelId="{D486EE7B-8526-4EF4-88B9-8C6DDEA8A204}" type="pres">
      <dgm:prSet presAssocID="{86E47448-A4E8-489F-8A30-B91506577750}" presName="accentRepeatNode" presStyleLbl="solidFgAcc1" presStyleIdx="0" presStyleCnt="4"/>
      <dgm:spPr/>
    </dgm:pt>
    <dgm:pt modelId="{4A2F6250-6E14-48F3-83DA-2FE5B9D29908}" type="pres">
      <dgm:prSet presAssocID="{FB15764F-44C9-4C83-8B6A-A88F066358D3}" presName="text_2" presStyleLbl="node1" presStyleIdx="1" presStyleCnt="4">
        <dgm:presLayoutVars>
          <dgm:bulletEnabled val="1"/>
        </dgm:presLayoutVars>
      </dgm:prSet>
      <dgm:spPr/>
    </dgm:pt>
    <dgm:pt modelId="{09DB50CA-1DD8-462E-B3A8-75D19C877128}" type="pres">
      <dgm:prSet presAssocID="{FB15764F-44C9-4C83-8B6A-A88F066358D3}" presName="accent_2" presStyleCnt="0"/>
      <dgm:spPr/>
    </dgm:pt>
    <dgm:pt modelId="{4057457C-2456-4BEC-B7AE-98557378D7A8}" type="pres">
      <dgm:prSet presAssocID="{FB15764F-44C9-4C83-8B6A-A88F066358D3}" presName="accentRepeatNode" presStyleLbl="solidFgAcc1" presStyleIdx="1" presStyleCnt="4"/>
      <dgm:spPr/>
    </dgm:pt>
    <dgm:pt modelId="{CE4D67DE-ECD7-48D5-9E9C-378B3F71C962}" type="pres">
      <dgm:prSet presAssocID="{474382D4-9BA1-4EB3-9EC3-70964A440376}" presName="text_3" presStyleLbl="node1" presStyleIdx="2" presStyleCnt="4">
        <dgm:presLayoutVars>
          <dgm:bulletEnabled val="1"/>
        </dgm:presLayoutVars>
      </dgm:prSet>
      <dgm:spPr/>
    </dgm:pt>
    <dgm:pt modelId="{7C70D0C9-7B53-4124-8C52-52391DB2A133}" type="pres">
      <dgm:prSet presAssocID="{474382D4-9BA1-4EB3-9EC3-70964A440376}" presName="accent_3" presStyleCnt="0"/>
      <dgm:spPr/>
    </dgm:pt>
    <dgm:pt modelId="{5E163A1A-1F9A-40C6-A675-6402E37E7CF5}" type="pres">
      <dgm:prSet presAssocID="{474382D4-9BA1-4EB3-9EC3-70964A440376}" presName="accentRepeatNode" presStyleLbl="solidFgAcc1" presStyleIdx="2" presStyleCnt="4"/>
      <dgm:spPr/>
    </dgm:pt>
    <dgm:pt modelId="{71C2CF16-F905-40BF-B150-B3A6AC09E024}" type="pres">
      <dgm:prSet presAssocID="{0CA43383-061C-4637-83C0-FFC72708B2ED}" presName="text_4" presStyleLbl="node1" presStyleIdx="3" presStyleCnt="4">
        <dgm:presLayoutVars>
          <dgm:bulletEnabled val="1"/>
        </dgm:presLayoutVars>
      </dgm:prSet>
      <dgm:spPr/>
    </dgm:pt>
    <dgm:pt modelId="{C63F56F9-971F-418C-9540-62C2C7D1DB99}" type="pres">
      <dgm:prSet presAssocID="{0CA43383-061C-4637-83C0-FFC72708B2ED}" presName="accent_4" presStyleCnt="0"/>
      <dgm:spPr/>
    </dgm:pt>
    <dgm:pt modelId="{0C06F86A-45BC-4D75-A2EE-34CF8A5ED776}" type="pres">
      <dgm:prSet presAssocID="{0CA43383-061C-4637-83C0-FFC72708B2ED}" presName="accentRepeatNode" presStyleLbl="solidFgAcc1" presStyleIdx="3" presStyleCnt="4"/>
      <dgm:spPr/>
    </dgm:pt>
  </dgm:ptLst>
  <dgm:cxnLst>
    <dgm:cxn modelId="{59456F0D-ADB4-4198-9D8E-B0526E1008FC}" srcId="{329189B3-E04D-4B8B-9F6E-FF88E04F73B5}" destId="{86E47448-A4E8-489F-8A30-B91506577750}" srcOrd="0" destOrd="0" parTransId="{5C778635-30A3-491A-BC61-4908ECF9847F}" sibTransId="{481E2C07-AD56-4CD3-8DEB-B270C6283925}"/>
    <dgm:cxn modelId="{F75A4815-A029-44BE-B013-8BDAB11A3FE7}" type="presOf" srcId="{FB15764F-44C9-4C83-8B6A-A88F066358D3}" destId="{4A2F6250-6E14-48F3-83DA-2FE5B9D29908}" srcOrd="0" destOrd="0" presId="urn:microsoft.com/office/officeart/2008/layout/VerticalCurvedList"/>
    <dgm:cxn modelId="{DFF42C2E-3B49-4E1B-A42D-787C6CE9FE68}" srcId="{329189B3-E04D-4B8B-9F6E-FF88E04F73B5}" destId="{0CA43383-061C-4637-83C0-FFC72708B2ED}" srcOrd="3" destOrd="0" parTransId="{31650149-836C-412F-84BE-9A8B4E04653F}" sibTransId="{3EA5259D-0956-42B9-81D9-ADBF67100800}"/>
    <dgm:cxn modelId="{D64DA846-54B1-4A58-9957-E9532E44C302}" type="presOf" srcId="{0CA43383-061C-4637-83C0-FFC72708B2ED}" destId="{71C2CF16-F905-40BF-B150-B3A6AC09E024}" srcOrd="0" destOrd="0" presId="urn:microsoft.com/office/officeart/2008/layout/VerticalCurvedList"/>
    <dgm:cxn modelId="{D55C0865-3477-407F-8EE3-A34A0ABF0F69}" srcId="{329189B3-E04D-4B8B-9F6E-FF88E04F73B5}" destId="{474382D4-9BA1-4EB3-9EC3-70964A440376}" srcOrd="2" destOrd="0" parTransId="{AE456677-43F8-4810-8E6B-B3A62DFB4234}" sibTransId="{C32F1F78-D033-4B0E-B2E6-A8939C2F50F3}"/>
    <dgm:cxn modelId="{0B09C375-8D0A-4703-A2F3-6AA583B6FD54}" type="presOf" srcId="{481E2C07-AD56-4CD3-8DEB-B270C6283925}" destId="{99704C50-5E2D-4A24-AF63-95707D0FFB9C}" srcOrd="0" destOrd="0" presId="urn:microsoft.com/office/officeart/2008/layout/VerticalCurvedList"/>
    <dgm:cxn modelId="{A0D1EE9D-8DC8-4F2C-9166-CFF8FB30A217}" type="presOf" srcId="{329189B3-E04D-4B8B-9F6E-FF88E04F73B5}" destId="{FD96E4FC-F642-42E2-89C5-1FDCC5317DE5}" srcOrd="0" destOrd="0" presId="urn:microsoft.com/office/officeart/2008/layout/VerticalCurvedList"/>
    <dgm:cxn modelId="{B546E9B4-2A03-410C-90D9-2754C8B65FF4}" type="presOf" srcId="{86E47448-A4E8-489F-8A30-B91506577750}" destId="{4E7A0DCA-E175-41D3-B162-5A75F618ACFA}" srcOrd="0" destOrd="0" presId="urn:microsoft.com/office/officeart/2008/layout/VerticalCurvedList"/>
    <dgm:cxn modelId="{DFCA92ED-DCB1-47AB-9568-7A7EE5C0DD2D}" type="presOf" srcId="{474382D4-9BA1-4EB3-9EC3-70964A440376}" destId="{CE4D67DE-ECD7-48D5-9E9C-378B3F71C962}" srcOrd="0" destOrd="0" presId="urn:microsoft.com/office/officeart/2008/layout/VerticalCurvedList"/>
    <dgm:cxn modelId="{1183B3FE-C6B7-4B62-BEA2-541B07C521D3}" srcId="{329189B3-E04D-4B8B-9F6E-FF88E04F73B5}" destId="{FB15764F-44C9-4C83-8B6A-A88F066358D3}" srcOrd="1" destOrd="0" parTransId="{E2F4FCD7-93CE-44B0-8334-BAEB5704A280}" sibTransId="{0E25EE96-50BB-4040-ACAC-BD41D831FA06}"/>
    <dgm:cxn modelId="{4DD37213-BDDF-4805-B88B-881D96515B8B}" type="presParOf" srcId="{FD96E4FC-F642-42E2-89C5-1FDCC5317DE5}" destId="{09F41333-9338-4D58-A37D-936E9560B4D6}" srcOrd="0" destOrd="0" presId="urn:microsoft.com/office/officeart/2008/layout/VerticalCurvedList"/>
    <dgm:cxn modelId="{F78AAFFF-A3EA-4738-9312-6A9A98B2CDEE}" type="presParOf" srcId="{09F41333-9338-4D58-A37D-936E9560B4D6}" destId="{3E8ECD82-4025-4E0D-B971-C04750042240}" srcOrd="0" destOrd="0" presId="urn:microsoft.com/office/officeart/2008/layout/VerticalCurvedList"/>
    <dgm:cxn modelId="{E5E176F2-CE84-47CE-BEB7-90B411919A42}" type="presParOf" srcId="{3E8ECD82-4025-4E0D-B971-C04750042240}" destId="{8ACD9728-7DB6-48AA-A97C-90F77AE7C126}" srcOrd="0" destOrd="0" presId="urn:microsoft.com/office/officeart/2008/layout/VerticalCurvedList"/>
    <dgm:cxn modelId="{4465DC15-15AE-4998-8FF2-B52E5E7E4CD9}" type="presParOf" srcId="{3E8ECD82-4025-4E0D-B971-C04750042240}" destId="{99704C50-5E2D-4A24-AF63-95707D0FFB9C}" srcOrd="1" destOrd="0" presId="urn:microsoft.com/office/officeart/2008/layout/VerticalCurvedList"/>
    <dgm:cxn modelId="{3BBC038A-18E7-4428-A70C-247CD50B6D42}" type="presParOf" srcId="{3E8ECD82-4025-4E0D-B971-C04750042240}" destId="{68EA5EDF-8B3F-44B0-A6D4-65DEE2981AD6}" srcOrd="2" destOrd="0" presId="urn:microsoft.com/office/officeart/2008/layout/VerticalCurvedList"/>
    <dgm:cxn modelId="{FA3B198C-571D-4367-8241-8E307FFA7641}" type="presParOf" srcId="{3E8ECD82-4025-4E0D-B971-C04750042240}" destId="{17CFFDB7-395B-4822-AB30-3E5228816EC8}" srcOrd="3" destOrd="0" presId="urn:microsoft.com/office/officeart/2008/layout/VerticalCurvedList"/>
    <dgm:cxn modelId="{C73E0658-6DDA-4ADE-AFAD-89E9AA6116BE}" type="presParOf" srcId="{09F41333-9338-4D58-A37D-936E9560B4D6}" destId="{4E7A0DCA-E175-41D3-B162-5A75F618ACFA}" srcOrd="1" destOrd="0" presId="urn:microsoft.com/office/officeart/2008/layout/VerticalCurvedList"/>
    <dgm:cxn modelId="{B481C0F8-D00D-4D6F-A595-D07C0C54557F}" type="presParOf" srcId="{09F41333-9338-4D58-A37D-936E9560B4D6}" destId="{E32EDA5C-5728-46CB-8BF9-9B837BBB94B6}" srcOrd="2" destOrd="0" presId="urn:microsoft.com/office/officeart/2008/layout/VerticalCurvedList"/>
    <dgm:cxn modelId="{0BAAE1BA-C828-4AC0-A259-D0569717CC1F}" type="presParOf" srcId="{E32EDA5C-5728-46CB-8BF9-9B837BBB94B6}" destId="{D486EE7B-8526-4EF4-88B9-8C6DDEA8A204}" srcOrd="0" destOrd="0" presId="urn:microsoft.com/office/officeart/2008/layout/VerticalCurvedList"/>
    <dgm:cxn modelId="{72402881-DF69-4854-9416-50476A5E6615}" type="presParOf" srcId="{09F41333-9338-4D58-A37D-936E9560B4D6}" destId="{4A2F6250-6E14-48F3-83DA-2FE5B9D29908}" srcOrd="3" destOrd="0" presId="urn:microsoft.com/office/officeart/2008/layout/VerticalCurvedList"/>
    <dgm:cxn modelId="{BD066E5D-83DB-45E9-BCD9-678B33B0A1A3}" type="presParOf" srcId="{09F41333-9338-4D58-A37D-936E9560B4D6}" destId="{09DB50CA-1DD8-462E-B3A8-75D19C877128}" srcOrd="4" destOrd="0" presId="urn:microsoft.com/office/officeart/2008/layout/VerticalCurvedList"/>
    <dgm:cxn modelId="{2E69DEA1-ED60-4F86-919C-CE24FD3F58B8}" type="presParOf" srcId="{09DB50CA-1DD8-462E-B3A8-75D19C877128}" destId="{4057457C-2456-4BEC-B7AE-98557378D7A8}" srcOrd="0" destOrd="0" presId="urn:microsoft.com/office/officeart/2008/layout/VerticalCurvedList"/>
    <dgm:cxn modelId="{E683A9F7-CEA9-4459-A608-AEEFA764EF0A}" type="presParOf" srcId="{09F41333-9338-4D58-A37D-936E9560B4D6}" destId="{CE4D67DE-ECD7-48D5-9E9C-378B3F71C962}" srcOrd="5" destOrd="0" presId="urn:microsoft.com/office/officeart/2008/layout/VerticalCurvedList"/>
    <dgm:cxn modelId="{CAB28392-A8EC-4175-95DA-CADEEF992F77}" type="presParOf" srcId="{09F41333-9338-4D58-A37D-936E9560B4D6}" destId="{7C70D0C9-7B53-4124-8C52-52391DB2A133}" srcOrd="6" destOrd="0" presId="urn:microsoft.com/office/officeart/2008/layout/VerticalCurvedList"/>
    <dgm:cxn modelId="{85DBAE97-A0D3-4E8E-8B56-D8EEE5B70144}" type="presParOf" srcId="{7C70D0C9-7B53-4124-8C52-52391DB2A133}" destId="{5E163A1A-1F9A-40C6-A675-6402E37E7CF5}" srcOrd="0" destOrd="0" presId="urn:microsoft.com/office/officeart/2008/layout/VerticalCurvedList"/>
    <dgm:cxn modelId="{585E0D9B-B13E-4892-A9D4-13E9FA7D6934}" type="presParOf" srcId="{09F41333-9338-4D58-A37D-936E9560B4D6}" destId="{71C2CF16-F905-40BF-B150-B3A6AC09E024}" srcOrd="7" destOrd="0" presId="urn:microsoft.com/office/officeart/2008/layout/VerticalCurvedList"/>
    <dgm:cxn modelId="{2084CDAC-D791-4594-B636-03309D10B0E8}" type="presParOf" srcId="{09F41333-9338-4D58-A37D-936E9560B4D6}" destId="{C63F56F9-971F-418C-9540-62C2C7D1DB99}" srcOrd="8" destOrd="0" presId="urn:microsoft.com/office/officeart/2008/layout/VerticalCurvedList"/>
    <dgm:cxn modelId="{30F461FD-3D27-4628-B5DE-EEE6D19F0CC0}" type="presParOf" srcId="{C63F56F9-971F-418C-9540-62C2C7D1DB99}" destId="{0C06F86A-45BC-4D75-A2EE-34CF8A5ED7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BAB9C1-F066-43E7-80FC-0CD1279B96B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7DC05736-3182-496E-AC96-CD59EE64BCC8}">
      <dgm:prSet phldrT="[Metin]" custT="1"/>
      <dgm:spPr>
        <a:xfrm>
          <a:off x="0" y="0"/>
          <a:ext cx="7772400" cy="1175072"/>
        </a:xfrm>
        <a:prstGeom prst="roundRect">
          <a:avLst>
            <a:gd name="adj" fmla="val 10000"/>
          </a:avLst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seçilen materyallere ve konuya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ilgi göstermiyors</a:t>
          </a: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 etkinlik çocuğun ilgi gösterdiği konuya ve materyallere yönelik olarak hazırlanmalıdır. </a:t>
          </a:r>
        </a:p>
      </dgm:t>
    </dgm:pt>
    <dgm:pt modelId="{B78FF300-836D-48BF-BF81-CFCF664964FD}" type="parTrans" cxnId="{EF85E465-F154-4EB2-8819-8CADC7D033D3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6B0609E-2D8E-4C17-8A47-CC8E8A86B657}" type="sibTrans" cxnId="{EF85E465-F154-4EB2-8819-8CADC7D033D3}">
      <dgm:prSet custT="1"/>
      <dgm:spPr>
        <a:xfrm>
          <a:off x="7008603" y="891096"/>
          <a:ext cx="763796" cy="763796"/>
        </a:xfrm>
        <a:prstGeom prst="downArrow">
          <a:avLst>
            <a:gd name="adj1" fmla="val 55000"/>
            <a:gd name="adj2" fmla="val 45000"/>
          </a:avLst>
        </a:prstGeom>
        <a:solidFill>
          <a:srgbClr val="318DCB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18DCB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tr-TR" sz="400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B43124-C035-44F2-815B-77F91A13CE72}">
      <dgm:prSet custT="1"/>
      <dgm:spPr>
        <a:xfrm>
          <a:off x="685799" y="1370917"/>
          <a:ext cx="7772400" cy="1175072"/>
        </a:xfrm>
        <a:prstGeom prst="roundRect">
          <a:avLst>
            <a:gd name="adj" fmla="val 10000"/>
          </a:avLst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yapılan etkinliğe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 kadar istekli olursa o kadar çabuk öğrenir.</a:t>
          </a: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70B02EF4-7913-4C43-908F-CEC0AECFD6ED}" type="parTrans" cxnId="{24A9AB26-23EA-4C9C-8A98-FB5D6F6F4CBF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310225-A20A-4A48-A367-F89DAB47DFAD}" type="sibTrans" cxnId="{24A9AB26-23EA-4C9C-8A98-FB5D6F6F4CBF}">
      <dgm:prSet custT="1"/>
      <dgm:spPr>
        <a:xfrm>
          <a:off x="7694403" y="2254179"/>
          <a:ext cx="763796" cy="763796"/>
        </a:xfrm>
        <a:prstGeom prst="downArrow">
          <a:avLst>
            <a:gd name="adj1" fmla="val 55000"/>
            <a:gd name="adj2" fmla="val 45000"/>
          </a:avLst>
        </a:prstGeom>
        <a:solidFill>
          <a:srgbClr val="F2833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833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tr-TR" sz="400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FC5339-EFB3-4122-86B0-7E694E163B29}">
      <dgm:prSet custT="1"/>
      <dgm:spPr>
        <a:xfrm>
          <a:off x="1371599" y="2741834"/>
          <a:ext cx="7772400" cy="1175072"/>
        </a:xfrm>
        <a:prstGeom prst="roundRect">
          <a:avLst>
            <a:gd name="adj" fmla="val 10000"/>
          </a:avLst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Etkinliklerin farklı amaçlar için kullanılmalıdır. </a:t>
          </a:r>
        </a:p>
      </dgm:t>
    </dgm:pt>
    <dgm:pt modelId="{08F9FCDE-9639-4CF5-9921-E858A99FBBEE}" type="parTrans" cxnId="{E05DB67A-C2E7-4514-8690-D7DD720B3B6C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818E3F-1396-4BB8-BD0B-62AB3C033BC2}" type="sibTrans" cxnId="{E05DB67A-C2E7-4514-8690-D7DD720B3B6C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195409-FE22-8641-8183-B11047A7B5A2}">
      <dgm:prSet custT="1"/>
      <dgm:spPr/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Örneğin kum ve su gibi görme, dokunma ve işitme ile ilgili organları uyaran oyunlar ve hayalî oyunlar anlama ve ifade etmeyi geliştirmek için kullanılabilir.</a:t>
          </a:r>
        </a:p>
      </dgm:t>
    </dgm:pt>
    <dgm:pt modelId="{12BC5DF4-3028-024E-91B9-B66E6B5D7F98}" type="parTrans" cxnId="{95014581-206F-3E49-9533-98459FAFDAE5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A87B9F-6494-1847-BAD6-06AC660CD65B}" type="sibTrans" cxnId="{95014581-206F-3E49-9533-98459FAFDAE5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2E0DAB-49BE-497A-9528-B28795C9CFB2}" type="pres">
      <dgm:prSet presAssocID="{82BAB9C1-F066-43E7-80FC-0CD1279B96BF}" presName="outerComposite" presStyleCnt="0">
        <dgm:presLayoutVars>
          <dgm:chMax val="5"/>
          <dgm:dir/>
          <dgm:resizeHandles val="exact"/>
        </dgm:presLayoutVars>
      </dgm:prSet>
      <dgm:spPr/>
    </dgm:pt>
    <dgm:pt modelId="{ABA2B9EA-EB0A-4390-A736-E2EBB5E92436}" type="pres">
      <dgm:prSet presAssocID="{82BAB9C1-F066-43E7-80FC-0CD1279B96BF}" presName="dummyMaxCanvas" presStyleCnt="0">
        <dgm:presLayoutVars/>
      </dgm:prSet>
      <dgm:spPr/>
    </dgm:pt>
    <dgm:pt modelId="{742CCFDB-008E-47F4-B0F5-81E17BC9B359}" type="pres">
      <dgm:prSet presAssocID="{82BAB9C1-F066-43E7-80FC-0CD1279B96BF}" presName="ThreeNodes_1" presStyleLbl="node1" presStyleIdx="0" presStyleCnt="3">
        <dgm:presLayoutVars>
          <dgm:bulletEnabled val="1"/>
        </dgm:presLayoutVars>
      </dgm:prSet>
      <dgm:spPr/>
    </dgm:pt>
    <dgm:pt modelId="{C154A25A-60AE-4C72-9BA4-DB40A26E22A2}" type="pres">
      <dgm:prSet presAssocID="{82BAB9C1-F066-43E7-80FC-0CD1279B96BF}" presName="ThreeNodes_2" presStyleLbl="node1" presStyleIdx="1" presStyleCnt="3">
        <dgm:presLayoutVars>
          <dgm:bulletEnabled val="1"/>
        </dgm:presLayoutVars>
      </dgm:prSet>
      <dgm:spPr/>
    </dgm:pt>
    <dgm:pt modelId="{1FE3D307-179E-4B21-9537-F47B2BF02F57}" type="pres">
      <dgm:prSet presAssocID="{82BAB9C1-F066-43E7-80FC-0CD1279B96BF}" presName="ThreeNodes_3" presStyleLbl="node1" presStyleIdx="2" presStyleCnt="3">
        <dgm:presLayoutVars>
          <dgm:bulletEnabled val="1"/>
        </dgm:presLayoutVars>
      </dgm:prSet>
      <dgm:spPr/>
    </dgm:pt>
    <dgm:pt modelId="{7A946A9B-4B06-48B0-BE2B-06213968D06F}" type="pres">
      <dgm:prSet presAssocID="{82BAB9C1-F066-43E7-80FC-0CD1279B96BF}" presName="ThreeConn_1-2" presStyleLbl="fgAccFollowNode1" presStyleIdx="0" presStyleCnt="2">
        <dgm:presLayoutVars>
          <dgm:bulletEnabled val="1"/>
        </dgm:presLayoutVars>
      </dgm:prSet>
      <dgm:spPr/>
    </dgm:pt>
    <dgm:pt modelId="{C5105673-F7B9-4285-B94D-C2C73DB71486}" type="pres">
      <dgm:prSet presAssocID="{82BAB9C1-F066-43E7-80FC-0CD1279B96BF}" presName="ThreeConn_2-3" presStyleLbl="fgAccFollowNode1" presStyleIdx="1" presStyleCnt="2">
        <dgm:presLayoutVars>
          <dgm:bulletEnabled val="1"/>
        </dgm:presLayoutVars>
      </dgm:prSet>
      <dgm:spPr/>
    </dgm:pt>
    <dgm:pt modelId="{B5D5C8B1-83FB-4D15-BD64-20B8F733FAC2}" type="pres">
      <dgm:prSet presAssocID="{82BAB9C1-F066-43E7-80FC-0CD1279B96BF}" presName="ThreeNodes_1_text" presStyleLbl="node1" presStyleIdx="2" presStyleCnt="3">
        <dgm:presLayoutVars>
          <dgm:bulletEnabled val="1"/>
        </dgm:presLayoutVars>
      </dgm:prSet>
      <dgm:spPr/>
    </dgm:pt>
    <dgm:pt modelId="{AC3789E3-F5D7-46DE-B183-FF1BE6F38151}" type="pres">
      <dgm:prSet presAssocID="{82BAB9C1-F066-43E7-80FC-0CD1279B96BF}" presName="ThreeNodes_2_text" presStyleLbl="node1" presStyleIdx="2" presStyleCnt="3">
        <dgm:presLayoutVars>
          <dgm:bulletEnabled val="1"/>
        </dgm:presLayoutVars>
      </dgm:prSet>
      <dgm:spPr/>
    </dgm:pt>
    <dgm:pt modelId="{387BAA8D-D02D-420B-92D3-DBE283C4927C}" type="pres">
      <dgm:prSet presAssocID="{82BAB9C1-F066-43E7-80FC-0CD1279B96B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6C8A000-7A73-409B-9A71-7D3E4EF17C7E}" type="presOf" srcId="{C1FC5339-EFB3-4122-86B0-7E694E163B29}" destId="{1FE3D307-179E-4B21-9537-F47B2BF02F57}" srcOrd="0" destOrd="0" presId="urn:microsoft.com/office/officeart/2005/8/layout/vProcess5"/>
    <dgm:cxn modelId="{24A9AB26-23EA-4C9C-8A98-FB5D6F6F4CBF}" srcId="{82BAB9C1-F066-43E7-80FC-0CD1279B96BF}" destId="{76B43124-C035-44F2-815B-77F91A13CE72}" srcOrd="1" destOrd="0" parTransId="{70B02EF4-7913-4C43-908F-CEC0AECFD6ED}" sibTransId="{9D310225-A20A-4A48-A367-F89DAB47DFAD}"/>
    <dgm:cxn modelId="{1E6DCE2B-CF4C-4DCF-9045-DD0DE8754DCD}" type="presOf" srcId="{76B43124-C035-44F2-815B-77F91A13CE72}" destId="{C154A25A-60AE-4C72-9BA4-DB40A26E22A2}" srcOrd="0" destOrd="0" presId="urn:microsoft.com/office/officeart/2005/8/layout/vProcess5"/>
    <dgm:cxn modelId="{A8286938-9CB6-41C2-9B30-6B5D9BC2266E}" type="presOf" srcId="{76B43124-C035-44F2-815B-77F91A13CE72}" destId="{AC3789E3-F5D7-46DE-B183-FF1BE6F38151}" srcOrd="1" destOrd="0" presId="urn:microsoft.com/office/officeart/2005/8/layout/vProcess5"/>
    <dgm:cxn modelId="{0CF8FC3D-5BDD-4B19-8A18-F62FBFC9E1A7}" type="presOf" srcId="{7DC05736-3182-496E-AC96-CD59EE64BCC8}" destId="{B5D5C8B1-83FB-4D15-BD64-20B8F733FAC2}" srcOrd="1" destOrd="0" presId="urn:microsoft.com/office/officeart/2005/8/layout/vProcess5"/>
    <dgm:cxn modelId="{A8777D47-CA2F-42B1-B28C-F48E328AEF07}" type="presOf" srcId="{9D310225-A20A-4A48-A367-F89DAB47DFAD}" destId="{C5105673-F7B9-4285-B94D-C2C73DB71486}" srcOrd="0" destOrd="0" presId="urn:microsoft.com/office/officeart/2005/8/layout/vProcess5"/>
    <dgm:cxn modelId="{51F5DD5B-624E-44E6-B48F-EB3B2D21401E}" type="presOf" srcId="{7DC05736-3182-496E-AC96-CD59EE64BCC8}" destId="{742CCFDB-008E-47F4-B0F5-81E17BC9B359}" srcOrd="0" destOrd="0" presId="urn:microsoft.com/office/officeart/2005/8/layout/vProcess5"/>
    <dgm:cxn modelId="{55916D5E-3E5B-794A-AB93-3A7313124CA9}" type="presOf" srcId="{47195409-FE22-8641-8183-B11047A7B5A2}" destId="{1FE3D307-179E-4B21-9537-F47B2BF02F57}" srcOrd="0" destOrd="1" presId="urn:microsoft.com/office/officeart/2005/8/layout/vProcess5"/>
    <dgm:cxn modelId="{3A9AD661-4717-4DAB-B38E-E46F168CFECE}" type="presOf" srcId="{C1FC5339-EFB3-4122-86B0-7E694E163B29}" destId="{387BAA8D-D02D-420B-92D3-DBE283C4927C}" srcOrd="1" destOrd="0" presId="urn:microsoft.com/office/officeart/2005/8/layout/vProcess5"/>
    <dgm:cxn modelId="{EF85E465-F154-4EB2-8819-8CADC7D033D3}" srcId="{82BAB9C1-F066-43E7-80FC-0CD1279B96BF}" destId="{7DC05736-3182-496E-AC96-CD59EE64BCC8}" srcOrd="0" destOrd="0" parTransId="{B78FF300-836D-48BF-BF81-CFCF664964FD}" sibTransId="{86B0609E-2D8E-4C17-8A47-CC8E8A86B657}"/>
    <dgm:cxn modelId="{E05DB67A-C2E7-4514-8690-D7DD720B3B6C}" srcId="{82BAB9C1-F066-43E7-80FC-0CD1279B96BF}" destId="{C1FC5339-EFB3-4122-86B0-7E694E163B29}" srcOrd="2" destOrd="0" parTransId="{08F9FCDE-9639-4CF5-9921-E858A99FBBEE}" sibTransId="{A1818E3F-1396-4BB8-BD0B-62AB3C033BC2}"/>
    <dgm:cxn modelId="{95014581-206F-3E49-9533-98459FAFDAE5}" srcId="{C1FC5339-EFB3-4122-86B0-7E694E163B29}" destId="{47195409-FE22-8641-8183-B11047A7B5A2}" srcOrd="0" destOrd="0" parTransId="{12BC5DF4-3028-024E-91B9-B66E6B5D7F98}" sibTransId="{05A87B9F-6494-1847-BAD6-06AC660CD65B}"/>
    <dgm:cxn modelId="{6741C088-F6B4-456B-A3E8-32727D3A90CC}" type="presOf" srcId="{86B0609E-2D8E-4C17-8A47-CC8E8A86B657}" destId="{7A946A9B-4B06-48B0-BE2B-06213968D06F}" srcOrd="0" destOrd="0" presId="urn:microsoft.com/office/officeart/2005/8/layout/vProcess5"/>
    <dgm:cxn modelId="{64729CC1-341B-49B8-BA35-56A0EAC0F706}" type="presOf" srcId="{82BAB9C1-F066-43E7-80FC-0CD1279B96BF}" destId="{882E0DAB-49BE-497A-9528-B28795C9CFB2}" srcOrd="0" destOrd="0" presId="urn:microsoft.com/office/officeart/2005/8/layout/vProcess5"/>
    <dgm:cxn modelId="{79C74DF9-C943-2242-80C6-C3574049335C}" type="presOf" srcId="{47195409-FE22-8641-8183-B11047A7B5A2}" destId="{387BAA8D-D02D-420B-92D3-DBE283C4927C}" srcOrd="1" destOrd="1" presId="urn:microsoft.com/office/officeart/2005/8/layout/vProcess5"/>
    <dgm:cxn modelId="{41DC0700-D51F-4E87-92AF-997214441155}" type="presParOf" srcId="{882E0DAB-49BE-497A-9528-B28795C9CFB2}" destId="{ABA2B9EA-EB0A-4390-A736-E2EBB5E92436}" srcOrd="0" destOrd="0" presId="urn:microsoft.com/office/officeart/2005/8/layout/vProcess5"/>
    <dgm:cxn modelId="{9AD7F61C-81BF-41B1-8B78-CD1535E6BFBA}" type="presParOf" srcId="{882E0DAB-49BE-497A-9528-B28795C9CFB2}" destId="{742CCFDB-008E-47F4-B0F5-81E17BC9B359}" srcOrd="1" destOrd="0" presId="urn:microsoft.com/office/officeart/2005/8/layout/vProcess5"/>
    <dgm:cxn modelId="{D89E7178-A50B-406C-B026-E20EBEC28C6F}" type="presParOf" srcId="{882E0DAB-49BE-497A-9528-B28795C9CFB2}" destId="{C154A25A-60AE-4C72-9BA4-DB40A26E22A2}" srcOrd="2" destOrd="0" presId="urn:microsoft.com/office/officeart/2005/8/layout/vProcess5"/>
    <dgm:cxn modelId="{78A8FF9A-F335-4E67-852D-788C114F9E21}" type="presParOf" srcId="{882E0DAB-49BE-497A-9528-B28795C9CFB2}" destId="{1FE3D307-179E-4B21-9537-F47B2BF02F57}" srcOrd="3" destOrd="0" presId="urn:microsoft.com/office/officeart/2005/8/layout/vProcess5"/>
    <dgm:cxn modelId="{423C28D0-7C74-4446-B0D4-7A61FA661C1B}" type="presParOf" srcId="{882E0DAB-49BE-497A-9528-B28795C9CFB2}" destId="{7A946A9B-4B06-48B0-BE2B-06213968D06F}" srcOrd="4" destOrd="0" presId="urn:microsoft.com/office/officeart/2005/8/layout/vProcess5"/>
    <dgm:cxn modelId="{64C7FD67-DB59-4C94-A720-E44D0628AAE2}" type="presParOf" srcId="{882E0DAB-49BE-497A-9528-B28795C9CFB2}" destId="{C5105673-F7B9-4285-B94D-C2C73DB71486}" srcOrd="5" destOrd="0" presId="urn:microsoft.com/office/officeart/2005/8/layout/vProcess5"/>
    <dgm:cxn modelId="{A0943605-74CE-4F0B-8B55-350E4D038DDF}" type="presParOf" srcId="{882E0DAB-49BE-497A-9528-B28795C9CFB2}" destId="{B5D5C8B1-83FB-4D15-BD64-20B8F733FAC2}" srcOrd="6" destOrd="0" presId="urn:microsoft.com/office/officeart/2005/8/layout/vProcess5"/>
    <dgm:cxn modelId="{CA6AB29F-8B24-4CCF-AF2A-FA51CF14746A}" type="presParOf" srcId="{882E0DAB-49BE-497A-9528-B28795C9CFB2}" destId="{AC3789E3-F5D7-46DE-B183-FF1BE6F38151}" srcOrd="7" destOrd="0" presId="urn:microsoft.com/office/officeart/2005/8/layout/vProcess5"/>
    <dgm:cxn modelId="{830DD489-A43F-4655-9216-A35E667FE504}" type="presParOf" srcId="{882E0DAB-49BE-497A-9528-B28795C9CFB2}" destId="{387BAA8D-D02D-420B-92D3-DBE283C4927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B4275AB-193F-406C-A611-7B563E66F9DE}" type="doc">
      <dgm:prSet loTypeId="urn:microsoft.com/office/officeart/2005/8/layout/process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38BC633-EAC0-4585-B447-B1963C307F52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Materyalleri amacına uygun kullanmadan önce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onları tanıması için fırsatlar sunulmalıdır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020D614D-ADD5-468E-86CD-A2CC754A4A9E}" type="parTrans" cxnId="{A170078C-7D49-4862-8592-0A301259204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0CD144-D090-4543-ABC1-030838713F63}" type="sibTrans" cxnId="{A170078C-7D49-4862-8592-0A301259204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E6CB6F-89E4-497F-AF9B-A08C0CBB9911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 bir etkinlikle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uzun süre ilgileniyorsa etkinlik değiştirilmemeli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bu durum, çocuğun o etkinlikte öğrendiği bir şeylerin olduğunu gösterir. Çocuğun hareketlerinde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monotonlaşma görüldüğünde mutlaka yeni materyal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verilmelidir.</a:t>
          </a:r>
        </a:p>
      </dgm:t>
    </dgm:pt>
    <dgm:pt modelId="{40AC7736-3FCF-42AC-A92E-8AC87168AA9D}" type="parTrans" cxnId="{38D273C3-9FCF-4063-8DBA-15CB4645D24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5B5F500-2923-4096-BDFA-0C87A92C9F3D}" type="sibTrans" cxnId="{38D273C3-9FCF-4063-8DBA-15CB4645D24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BC80F3-9795-4F78-B537-BD7B56B3BFB4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ilgisini çekmeyen bir etkinlikte ısrarcı olunmamalıdır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EB8208AE-A0C1-4E5B-80DB-762E1BD2E8E3}" type="parTrans" cxnId="{3002CEC3-D41D-483C-ADBF-7ACE7F82DF0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828063-E917-4ACA-8067-599AA3CE6F85}" type="sibTrans" cxnId="{3002CEC3-D41D-483C-ADBF-7ACE7F82DF0F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D44A92-4074-A04D-97FC-E85D08394989}" type="pres">
      <dgm:prSet presAssocID="{8B4275AB-193F-406C-A611-7B563E66F9DE}" presName="Name0" presStyleCnt="0">
        <dgm:presLayoutVars>
          <dgm:dir/>
          <dgm:animLvl val="lvl"/>
          <dgm:resizeHandles val="exact"/>
        </dgm:presLayoutVars>
      </dgm:prSet>
      <dgm:spPr/>
    </dgm:pt>
    <dgm:pt modelId="{4BF19457-0DEB-FD48-B144-FC01A84A9E96}" type="pres">
      <dgm:prSet presAssocID="{21BC80F3-9795-4F78-B537-BD7B56B3BFB4}" presName="boxAndChildren" presStyleCnt="0"/>
      <dgm:spPr/>
    </dgm:pt>
    <dgm:pt modelId="{25EBF8AC-C993-6846-BD00-890A8A7AAF2C}" type="pres">
      <dgm:prSet presAssocID="{21BC80F3-9795-4F78-B537-BD7B56B3BFB4}" presName="parentTextBox" presStyleLbl="node1" presStyleIdx="0" presStyleCnt="3"/>
      <dgm:spPr/>
    </dgm:pt>
    <dgm:pt modelId="{33BFB084-4FC7-C943-99CE-33CFB634E993}" type="pres">
      <dgm:prSet presAssocID="{D5B5F500-2923-4096-BDFA-0C87A92C9F3D}" presName="sp" presStyleCnt="0"/>
      <dgm:spPr/>
    </dgm:pt>
    <dgm:pt modelId="{3FACB06D-A13D-FA46-8128-552481EE4D78}" type="pres">
      <dgm:prSet presAssocID="{DDE6CB6F-89E4-497F-AF9B-A08C0CBB9911}" presName="arrowAndChildren" presStyleCnt="0"/>
      <dgm:spPr/>
    </dgm:pt>
    <dgm:pt modelId="{F365B1F6-B7F0-E24F-9A2D-FAF21810C51F}" type="pres">
      <dgm:prSet presAssocID="{DDE6CB6F-89E4-497F-AF9B-A08C0CBB9911}" presName="parentTextArrow" presStyleLbl="node1" presStyleIdx="1" presStyleCnt="3"/>
      <dgm:spPr/>
    </dgm:pt>
    <dgm:pt modelId="{A7BB7EFD-82EB-D244-B8D4-9CE8C9AE792B}" type="pres">
      <dgm:prSet presAssocID="{010CD144-D090-4543-ABC1-030838713F63}" presName="sp" presStyleCnt="0"/>
      <dgm:spPr/>
    </dgm:pt>
    <dgm:pt modelId="{C072C53B-73BC-6544-901E-AC798700BB6D}" type="pres">
      <dgm:prSet presAssocID="{B38BC633-EAC0-4585-B447-B1963C307F52}" presName="arrowAndChildren" presStyleCnt="0"/>
      <dgm:spPr/>
    </dgm:pt>
    <dgm:pt modelId="{45A4C1FE-1124-1F41-A4CA-BBF0C4033205}" type="pres">
      <dgm:prSet presAssocID="{B38BC633-EAC0-4585-B447-B1963C307F52}" presName="parentTextArrow" presStyleLbl="node1" presStyleIdx="2" presStyleCnt="3"/>
      <dgm:spPr/>
    </dgm:pt>
  </dgm:ptLst>
  <dgm:cxnLst>
    <dgm:cxn modelId="{39206A16-4938-1045-95A1-B3B9209D90BD}" type="presOf" srcId="{B38BC633-EAC0-4585-B447-B1963C307F52}" destId="{45A4C1FE-1124-1F41-A4CA-BBF0C4033205}" srcOrd="0" destOrd="0" presId="urn:microsoft.com/office/officeart/2005/8/layout/process4"/>
    <dgm:cxn modelId="{1B94B43E-3440-4341-AA93-9CEE6973CE80}" type="presOf" srcId="{DDE6CB6F-89E4-497F-AF9B-A08C0CBB9911}" destId="{F365B1F6-B7F0-E24F-9A2D-FAF21810C51F}" srcOrd="0" destOrd="0" presId="urn:microsoft.com/office/officeart/2005/8/layout/process4"/>
    <dgm:cxn modelId="{B062DB6D-66F3-2745-8B94-37B574860532}" type="presOf" srcId="{8B4275AB-193F-406C-A611-7B563E66F9DE}" destId="{39D44A92-4074-A04D-97FC-E85D08394989}" srcOrd="0" destOrd="0" presId="urn:microsoft.com/office/officeart/2005/8/layout/process4"/>
    <dgm:cxn modelId="{A170078C-7D49-4862-8592-0A301259204F}" srcId="{8B4275AB-193F-406C-A611-7B563E66F9DE}" destId="{B38BC633-EAC0-4585-B447-B1963C307F52}" srcOrd="0" destOrd="0" parTransId="{020D614D-ADD5-468E-86CD-A2CC754A4A9E}" sibTransId="{010CD144-D090-4543-ABC1-030838713F63}"/>
    <dgm:cxn modelId="{E6AE519D-C2D0-2541-ADB1-B9C113F02380}" type="presOf" srcId="{21BC80F3-9795-4F78-B537-BD7B56B3BFB4}" destId="{25EBF8AC-C993-6846-BD00-890A8A7AAF2C}" srcOrd="0" destOrd="0" presId="urn:microsoft.com/office/officeart/2005/8/layout/process4"/>
    <dgm:cxn modelId="{38D273C3-9FCF-4063-8DBA-15CB4645D24B}" srcId="{8B4275AB-193F-406C-A611-7B563E66F9DE}" destId="{DDE6CB6F-89E4-497F-AF9B-A08C0CBB9911}" srcOrd="1" destOrd="0" parTransId="{40AC7736-3FCF-42AC-A92E-8AC87168AA9D}" sibTransId="{D5B5F500-2923-4096-BDFA-0C87A92C9F3D}"/>
    <dgm:cxn modelId="{3002CEC3-D41D-483C-ADBF-7ACE7F82DF0F}" srcId="{8B4275AB-193F-406C-A611-7B563E66F9DE}" destId="{21BC80F3-9795-4F78-B537-BD7B56B3BFB4}" srcOrd="2" destOrd="0" parTransId="{EB8208AE-A0C1-4E5B-80DB-762E1BD2E8E3}" sibTransId="{EE828063-E917-4ACA-8067-599AA3CE6F85}"/>
    <dgm:cxn modelId="{E7112C8E-F10A-CC49-9183-5E4C8FCA43DD}" type="presParOf" srcId="{39D44A92-4074-A04D-97FC-E85D08394989}" destId="{4BF19457-0DEB-FD48-B144-FC01A84A9E96}" srcOrd="0" destOrd="0" presId="urn:microsoft.com/office/officeart/2005/8/layout/process4"/>
    <dgm:cxn modelId="{7C56DED3-B299-EC49-872B-5243DB25BDC5}" type="presParOf" srcId="{4BF19457-0DEB-FD48-B144-FC01A84A9E96}" destId="{25EBF8AC-C993-6846-BD00-890A8A7AAF2C}" srcOrd="0" destOrd="0" presId="urn:microsoft.com/office/officeart/2005/8/layout/process4"/>
    <dgm:cxn modelId="{A01E1699-9E6E-1140-BF9F-23F6EDBC0261}" type="presParOf" srcId="{39D44A92-4074-A04D-97FC-E85D08394989}" destId="{33BFB084-4FC7-C943-99CE-33CFB634E993}" srcOrd="1" destOrd="0" presId="urn:microsoft.com/office/officeart/2005/8/layout/process4"/>
    <dgm:cxn modelId="{B9F1DCF4-FAD1-D341-8628-12E8FF7C04DB}" type="presParOf" srcId="{39D44A92-4074-A04D-97FC-E85D08394989}" destId="{3FACB06D-A13D-FA46-8128-552481EE4D78}" srcOrd="2" destOrd="0" presId="urn:microsoft.com/office/officeart/2005/8/layout/process4"/>
    <dgm:cxn modelId="{B196AD84-ABA4-F542-9B09-B6D879A4938F}" type="presParOf" srcId="{3FACB06D-A13D-FA46-8128-552481EE4D78}" destId="{F365B1F6-B7F0-E24F-9A2D-FAF21810C51F}" srcOrd="0" destOrd="0" presId="urn:microsoft.com/office/officeart/2005/8/layout/process4"/>
    <dgm:cxn modelId="{358D8F93-978B-454E-BDEF-2E67AED2A682}" type="presParOf" srcId="{39D44A92-4074-A04D-97FC-E85D08394989}" destId="{A7BB7EFD-82EB-D244-B8D4-9CE8C9AE792B}" srcOrd="3" destOrd="0" presId="urn:microsoft.com/office/officeart/2005/8/layout/process4"/>
    <dgm:cxn modelId="{8A937D00-F24A-6043-8BF5-33B481FE00B0}" type="presParOf" srcId="{39D44A92-4074-A04D-97FC-E85D08394989}" destId="{C072C53B-73BC-6544-901E-AC798700BB6D}" srcOrd="4" destOrd="0" presId="urn:microsoft.com/office/officeart/2005/8/layout/process4"/>
    <dgm:cxn modelId="{0C12BB79-C3E4-DF48-8DBE-B53931AA4C92}" type="presParOf" srcId="{C072C53B-73BC-6544-901E-AC798700BB6D}" destId="{45A4C1FE-1124-1F41-A4CA-BBF0C403320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BB5E3F-9F51-FB48-BEE8-7C911BA402F7}" type="doc">
      <dgm:prSet loTypeId="urn:microsoft.com/office/officeart/2005/8/layout/vList5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D6A75050-0CBD-5C48-95C0-6CD771ABA7BA}">
      <dgm:prSet phldrT="[Metin]" custT="1"/>
      <dgm:spPr/>
      <dgm:t>
        <a:bodyPr/>
        <a:lstStyle/>
        <a:p>
          <a:r>
            <a: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Biyolojik yeterlilik</a:t>
          </a:r>
        </a:p>
      </dgm:t>
    </dgm:pt>
    <dgm:pt modelId="{795991C7-F143-9246-94A7-CC6F2BEC9B49}" type="parTrans" cxnId="{D1470AC9-6823-0E40-9F5F-D8A2734147B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A7C694-2AA5-404A-BFB6-B02A3A441C59}" type="sibTrans" cxnId="{D1470AC9-6823-0E40-9F5F-D8A2734147B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245BDF-69C3-5B40-9751-FBE3C8047FCA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Sesleme ve </a:t>
          </a:r>
          <a:r>
            <a:rPr lang="tr-TR" sz="2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sesletim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için gerekli olan temel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biyolojik yapıların tam ve sağlıklı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olması</a:t>
          </a:r>
        </a:p>
      </dgm:t>
    </dgm:pt>
    <dgm:pt modelId="{CD1AC812-F9F7-EC49-A5A0-1B86BBAA831B}" type="parTrans" cxnId="{DE6E2957-AC36-834D-A71F-273FFF3F7A2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188ACD-B269-3749-A14B-4A1D04C6ADD8}" type="sibTrans" cxnId="{DE6E2957-AC36-834D-A71F-273FFF3F7A2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FFC0C9-4F6D-4942-A96B-1549674E24DE}">
      <dgm:prSet phldrT="[Metin]" custT="1"/>
      <dgm:spPr/>
      <dgm:t>
        <a:bodyPr/>
        <a:lstStyle/>
        <a:p>
          <a:r>
            <a: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Duyusal Motor Kaynaşma</a:t>
          </a:r>
        </a:p>
      </dgm:t>
    </dgm:pt>
    <dgm:pt modelId="{B1686029-B808-2342-BA88-DB5D50CB7A37}" type="parTrans" cxnId="{21CE0C25-B914-F047-A092-49C37408EBB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856B5D-098C-6446-9F16-7553F70AB65D}" type="sibTrans" cxnId="{21CE0C25-B914-F047-A092-49C37408EBB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61D682-18BC-7C40-82F0-67396CEBA7B9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 üretimini sağlamak üzere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fiziksel hareketlerin ardışık </a:t>
          </a:r>
          <a:r>
            <a:rPr lang="tr-TR" sz="2400" i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dizimi</a:t>
          </a:r>
          <a:r>
            <a:rPr lang="tr-TR" sz="2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içeren motor planlama ve öğrenme yetenekleri</a:t>
          </a:r>
        </a:p>
      </dgm:t>
    </dgm:pt>
    <dgm:pt modelId="{95E8C2CC-6C36-1B40-9B4A-3D491E0140A7}" type="parTrans" cxnId="{A60D5EDB-8961-3B41-8D09-129F09D9B9A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3A34B9-8982-2349-9E82-4A2D4426C0AE}" type="sibTrans" cxnId="{A60D5EDB-8961-3B41-8D09-129F09D9B9A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788D73-C691-004A-91B6-F2E172F0E973}">
      <dgm:prSet phldrT="[Metin]" custT="1"/>
      <dgm:spPr/>
      <dgm:t>
        <a:bodyPr/>
        <a:lstStyle/>
        <a:p>
          <a:r>
            <a: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İşitsel-algısal kaynaşma</a:t>
          </a:r>
        </a:p>
      </dgm:t>
    </dgm:pt>
    <dgm:pt modelId="{194B1F03-C915-A848-ADBF-17D0D05B28B8}" type="parTrans" cxnId="{0E1A23BA-12E2-E047-A25C-B58C9D23516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B6008D-A417-C446-87E7-2444FE4D63DE}" type="sibTrans" cxnId="{0E1A23BA-12E2-E047-A25C-B58C9D23516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378E72-6885-5442-A90B-5BB173F46F41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Sese ilişkin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ipuçlarını ve ses </a:t>
          </a:r>
          <a:r>
            <a:rPr lang="tr-TR" sz="2400" i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birimsel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farklılıkları algılama, konuşma seslerini sınıflandırma ve saklama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yetenekleri</a:t>
          </a:r>
        </a:p>
      </dgm:t>
    </dgm:pt>
    <dgm:pt modelId="{55AA7E20-4B6C-A547-AF6B-C3608D4C3DCA}" type="parTrans" cxnId="{F286360C-DD13-DA4B-A083-326BD7A936E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CFB6AC-B4E4-CA46-B95F-7A0564448939}" type="sibTrans" cxnId="{F286360C-DD13-DA4B-A083-326BD7A936E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84AE03-AB88-3843-B6D9-7FFA7A0AE7C5}" type="pres">
      <dgm:prSet presAssocID="{79BB5E3F-9F51-FB48-BEE8-7C911BA402F7}" presName="Name0" presStyleCnt="0">
        <dgm:presLayoutVars>
          <dgm:dir/>
          <dgm:animLvl val="lvl"/>
          <dgm:resizeHandles val="exact"/>
        </dgm:presLayoutVars>
      </dgm:prSet>
      <dgm:spPr/>
    </dgm:pt>
    <dgm:pt modelId="{42920987-9247-A44D-A56E-48613023E732}" type="pres">
      <dgm:prSet presAssocID="{D6A75050-0CBD-5C48-95C0-6CD771ABA7BA}" presName="linNode" presStyleCnt="0"/>
      <dgm:spPr/>
    </dgm:pt>
    <dgm:pt modelId="{6661666D-31C5-734B-A7E5-3356E7CE97EC}" type="pres">
      <dgm:prSet presAssocID="{D6A75050-0CBD-5C48-95C0-6CD771ABA7B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C54FABF-8F16-B24B-9071-4D44E77A2DA3}" type="pres">
      <dgm:prSet presAssocID="{D6A75050-0CBD-5C48-95C0-6CD771ABA7BA}" presName="descendantText" presStyleLbl="alignAccFollowNode1" presStyleIdx="0" presStyleCnt="3">
        <dgm:presLayoutVars>
          <dgm:bulletEnabled val="1"/>
        </dgm:presLayoutVars>
      </dgm:prSet>
      <dgm:spPr/>
    </dgm:pt>
    <dgm:pt modelId="{ED43C6AA-DF24-1445-8DA0-687358079F8E}" type="pres">
      <dgm:prSet presAssocID="{52A7C694-2AA5-404A-BFB6-B02A3A441C59}" presName="sp" presStyleCnt="0"/>
      <dgm:spPr/>
    </dgm:pt>
    <dgm:pt modelId="{6F0BCD39-B370-3E47-B22E-E2DD4E1B80F0}" type="pres">
      <dgm:prSet presAssocID="{F3FFC0C9-4F6D-4942-A96B-1549674E24DE}" presName="linNode" presStyleCnt="0"/>
      <dgm:spPr/>
    </dgm:pt>
    <dgm:pt modelId="{C925451A-06E1-7F41-A6D3-EF454BA8E4AE}" type="pres">
      <dgm:prSet presAssocID="{F3FFC0C9-4F6D-4942-A96B-1549674E24D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C19D711-8034-BC41-8272-6CB162455521}" type="pres">
      <dgm:prSet presAssocID="{F3FFC0C9-4F6D-4942-A96B-1549674E24DE}" presName="descendantText" presStyleLbl="alignAccFollowNode1" presStyleIdx="1" presStyleCnt="3">
        <dgm:presLayoutVars>
          <dgm:bulletEnabled val="1"/>
        </dgm:presLayoutVars>
      </dgm:prSet>
      <dgm:spPr/>
    </dgm:pt>
    <dgm:pt modelId="{ACA062CB-0078-6A40-8535-769437895C06}" type="pres">
      <dgm:prSet presAssocID="{50856B5D-098C-6446-9F16-7553F70AB65D}" presName="sp" presStyleCnt="0"/>
      <dgm:spPr/>
    </dgm:pt>
    <dgm:pt modelId="{4DD2E007-EAD7-A549-8297-B4A1D6ABC767}" type="pres">
      <dgm:prSet presAssocID="{8F788D73-C691-004A-91B6-F2E172F0E973}" presName="linNode" presStyleCnt="0"/>
      <dgm:spPr/>
    </dgm:pt>
    <dgm:pt modelId="{9E4B6D1E-6863-6D4E-B8DC-CB3B9F137BAE}" type="pres">
      <dgm:prSet presAssocID="{8F788D73-C691-004A-91B6-F2E172F0E97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9CA83E9-C78F-B34F-94C9-03EB35F24EEB}" type="pres">
      <dgm:prSet presAssocID="{8F788D73-C691-004A-91B6-F2E172F0E97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286360C-DD13-DA4B-A083-326BD7A936EC}" srcId="{8F788D73-C691-004A-91B6-F2E172F0E973}" destId="{26378E72-6885-5442-A90B-5BB173F46F41}" srcOrd="0" destOrd="0" parTransId="{55AA7E20-4B6C-A547-AF6B-C3608D4C3DCA}" sibTransId="{4CCFB6AC-B4E4-CA46-B95F-7A0564448939}"/>
    <dgm:cxn modelId="{21CE0C25-B914-F047-A092-49C37408EBB5}" srcId="{79BB5E3F-9F51-FB48-BEE8-7C911BA402F7}" destId="{F3FFC0C9-4F6D-4942-A96B-1549674E24DE}" srcOrd="1" destOrd="0" parTransId="{B1686029-B808-2342-BA88-DB5D50CB7A37}" sibTransId="{50856B5D-098C-6446-9F16-7553F70AB65D}"/>
    <dgm:cxn modelId="{EC58EB2A-2365-FA41-A4F5-5E981DAB1D0C}" type="presOf" srcId="{4B61D682-18BC-7C40-82F0-67396CEBA7B9}" destId="{6C19D711-8034-BC41-8272-6CB162455521}" srcOrd="0" destOrd="0" presId="urn:microsoft.com/office/officeart/2005/8/layout/vList5"/>
    <dgm:cxn modelId="{CAA9DA34-0E32-D24E-A738-1AA8FA0B8533}" type="presOf" srcId="{C7245BDF-69C3-5B40-9751-FBE3C8047FCA}" destId="{9C54FABF-8F16-B24B-9071-4D44E77A2DA3}" srcOrd="0" destOrd="0" presId="urn:microsoft.com/office/officeart/2005/8/layout/vList5"/>
    <dgm:cxn modelId="{D0797D3F-757C-4945-95A6-2CD12DB8CF50}" type="presOf" srcId="{26378E72-6885-5442-A90B-5BB173F46F41}" destId="{09CA83E9-C78F-B34F-94C9-03EB35F24EEB}" srcOrd="0" destOrd="0" presId="urn:microsoft.com/office/officeart/2005/8/layout/vList5"/>
    <dgm:cxn modelId="{DE6E2957-AC36-834D-A71F-273FFF3F7A2E}" srcId="{D6A75050-0CBD-5C48-95C0-6CD771ABA7BA}" destId="{C7245BDF-69C3-5B40-9751-FBE3C8047FCA}" srcOrd="0" destOrd="0" parTransId="{CD1AC812-F9F7-EC49-A5A0-1B86BBAA831B}" sibTransId="{B6188ACD-B269-3749-A14B-4A1D04C6ADD8}"/>
    <dgm:cxn modelId="{51078B67-E56A-E44E-B47F-8F9048A29727}" type="presOf" srcId="{F3FFC0C9-4F6D-4942-A96B-1549674E24DE}" destId="{C925451A-06E1-7F41-A6D3-EF454BA8E4AE}" srcOrd="0" destOrd="0" presId="urn:microsoft.com/office/officeart/2005/8/layout/vList5"/>
    <dgm:cxn modelId="{86235372-C78F-8749-B7BB-22A0AA295073}" type="presOf" srcId="{D6A75050-0CBD-5C48-95C0-6CD771ABA7BA}" destId="{6661666D-31C5-734B-A7E5-3356E7CE97EC}" srcOrd="0" destOrd="0" presId="urn:microsoft.com/office/officeart/2005/8/layout/vList5"/>
    <dgm:cxn modelId="{0E1A23BA-12E2-E047-A25C-B58C9D23516B}" srcId="{79BB5E3F-9F51-FB48-BEE8-7C911BA402F7}" destId="{8F788D73-C691-004A-91B6-F2E172F0E973}" srcOrd="2" destOrd="0" parTransId="{194B1F03-C915-A848-ADBF-17D0D05B28B8}" sibTransId="{0FB6008D-A417-C446-87E7-2444FE4D63DE}"/>
    <dgm:cxn modelId="{D1470AC9-6823-0E40-9F5F-D8A2734147BE}" srcId="{79BB5E3F-9F51-FB48-BEE8-7C911BA402F7}" destId="{D6A75050-0CBD-5C48-95C0-6CD771ABA7BA}" srcOrd="0" destOrd="0" parTransId="{795991C7-F143-9246-94A7-CC6F2BEC9B49}" sibTransId="{52A7C694-2AA5-404A-BFB6-B02A3A441C59}"/>
    <dgm:cxn modelId="{A60D5EDB-8961-3B41-8D09-129F09D9B9AD}" srcId="{F3FFC0C9-4F6D-4942-A96B-1549674E24DE}" destId="{4B61D682-18BC-7C40-82F0-67396CEBA7B9}" srcOrd="0" destOrd="0" parTransId="{95E8C2CC-6C36-1B40-9B4A-3D491E0140A7}" sibTransId="{1A3A34B9-8982-2349-9E82-4A2D4426C0AE}"/>
    <dgm:cxn modelId="{4A1057DC-D157-BB46-A191-4358DCC395FB}" type="presOf" srcId="{79BB5E3F-9F51-FB48-BEE8-7C911BA402F7}" destId="{C884AE03-AB88-3843-B6D9-7FFA7A0AE7C5}" srcOrd="0" destOrd="0" presId="urn:microsoft.com/office/officeart/2005/8/layout/vList5"/>
    <dgm:cxn modelId="{7E66F6F3-68F4-5B48-9A68-31CC78E1C2C0}" type="presOf" srcId="{8F788D73-C691-004A-91B6-F2E172F0E973}" destId="{9E4B6D1E-6863-6D4E-B8DC-CB3B9F137BAE}" srcOrd="0" destOrd="0" presId="urn:microsoft.com/office/officeart/2005/8/layout/vList5"/>
    <dgm:cxn modelId="{570BAD27-EF0C-A44A-B080-929BFE83417C}" type="presParOf" srcId="{C884AE03-AB88-3843-B6D9-7FFA7A0AE7C5}" destId="{42920987-9247-A44D-A56E-48613023E732}" srcOrd="0" destOrd="0" presId="urn:microsoft.com/office/officeart/2005/8/layout/vList5"/>
    <dgm:cxn modelId="{27120CA4-EFAA-1E43-B7E1-D2C4ECCC457F}" type="presParOf" srcId="{42920987-9247-A44D-A56E-48613023E732}" destId="{6661666D-31C5-734B-A7E5-3356E7CE97EC}" srcOrd="0" destOrd="0" presId="urn:microsoft.com/office/officeart/2005/8/layout/vList5"/>
    <dgm:cxn modelId="{F0F46BE1-9A4A-C543-81CE-7A9F1A759198}" type="presParOf" srcId="{42920987-9247-A44D-A56E-48613023E732}" destId="{9C54FABF-8F16-B24B-9071-4D44E77A2DA3}" srcOrd="1" destOrd="0" presId="urn:microsoft.com/office/officeart/2005/8/layout/vList5"/>
    <dgm:cxn modelId="{B8804DE5-0950-4F4D-B922-BB2E1ABF8967}" type="presParOf" srcId="{C884AE03-AB88-3843-B6D9-7FFA7A0AE7C5}" destId="{ED43C6AA-DF24-1445-8DA0-687358079F8E}" srcOrd="1" destOrd="0" presId="urn:microsoft.com/office/officeart/2005/8/layout/vList5"/>
    <dgm:cxn modelId="{48D583C8-F462-4748-AE53-B4DF795B42D2}" type="presParOf" srcId="{C884AE03-AB88-3843-B6D9-7FFA7A0AE7C5}" destId="{6F0BCD39-B370-3E47-B22E-E2DD4E1B80F0}" srcOrd="2" destOrd="0" presId="urn:microsoft.com/office/officeart/2005/8/layout/vList5"/>
    <dgm:cxn modelId="{855DD928-7006-8D40-8850-CC04997812C1}" type="presParOf" srcId="{6F0BCD39-B370-3E47-B22E-E2DD4E1B80F0}" destId="{C925451A-06E1-7F41-A6D3-EF454BA8E4AE}" srcOrd="0" destOrd="0" presId="urn:microsoft.com/office/officeart/2005/8/layout/vList5"/>
    <dgm:cxn modelId="{8B74AFE3-9D93-EF42-A68C-C94F0E1E64FC}" type="presParOf" srcId="{6F0BCD39-B370-3E47-B22E-E2DD4E1B80F0}" destId="{6C19D711-8034-BC41-8272-6CB162455521}" srcOrd="1" destOrd="0" presId="urn:microsoft.com/office/officeart/2005/8/layout/vList5"/>
    <dgm:cxn modelId="{AEB040EB-1E12-3D4E-8823-EA763AD2FA32}" type="presParOf" srcId="{C884AE03-AB88-3843-B6D9-7FFA7A0AE7C5}" destId="{ACA062CB-0078-6A40-8535-769437895C06}" srcOrd="3" destOrd="0" presId="urn:microsoft.com/office/officeart/2005/8/layout/vList5"/>
    <dgm:cxn modelId="{B22BFD84-EB21-9740-AEC6-1340CA6F7B53}" type="presParOf" srcId="{C884AE03-AB88-3843-B6D9-7FFA7A0AE7C5}" destId="{4DD2E007-EAD7-A549-8297-B4A1D6ABC767}" srcOrd="4" destOrd="0" presId="urn:microsoft.com/office/officeart/2005/8/layout/vList5"/>
    <dgm:cxn modelId="{87FE1E02-3A44-3C46-B9CC-D8B7241C6C6F}" type="presParOf" srcId="{4DD2E007-EAD7-A549-8297-B4A1D6ABC767}" destId="{9E4B6D1E-6863-6D4E-B8DC-CB3B9F137BAE}" srcOrd="0" destOrd="0" presId="urn:microsoft.com/office/officeart/2005/8/layout/vList5"/>
    <dgm:cxn modelId="{2B02DB29-A0F0-644B-BDAE-84F14F99CF4C}" type="presParOf" srcId="{4DD2E007-EAD7-A549-8297-B4A1D6ABC767}" destId="{09CA83E9-C78F-B34F-94C9-03EB35F24EE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472DD55-8879-430E-BD18-59ABB948D191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4D1275AC-723C-42A6-B482-CF31DF18CC87}">
      <dgm:prSet phldrT="[Metin]" custT="1"/>
      <dgm:spPr>
        <a:xfrm rot="10800000">
          <a:off x="1810198" y="2120"/>
          <a:ext cx="6080760" cy="1114313"/>
        </a:xfrm>
        <a:prstGeom prst="homePlate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öğrendiklerini pekiştirebilmesi için gerekli olan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tekrarlar yapılmalı</a:t>
          </a: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dır.</a:t>
          </a:r>
        </a:p>
      </dgm:t>
    </dgm:pt>
    <dgm:pt modelId="{835B4331-04AA-4509-B142-7D8B63A33824}" type="parTrans" cxnId="{33771AED-ED6C-40E9-A1EB-829CBA6C2A2F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8F8723-4723-4E67-8C3A-58AC3A606415}" type="sibTrans" cxnId="{33771AED-ED6C-40E9-A1EB-829CBA6C2A2F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0708D6C-314A-452C-B6DF-27B7250F6FE4}">
      <dgm:prSet custT="1"/>
      <dgm:spPr>
        <a:xfrm rot="10800000">
          <a:off x="1810198" y="1449064"/>
          <a:ext cx="6080760" cy="1114313"/>
        </a:xfrm>
        <a:prstGeom prst="homePlate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hatalarını düzeltmesi için zaman tanınması </a:t>
          </a: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kendisine olan güvenini geliştirecektir.</a:t>
          </a:r>
        </a:p>
      </dgm:t>
    </dgm:pt>
    <dgm:pt modelId="{CB3E03A8-77F4-4B91-99C2-5BF082753DDF}" type="parTrans" cxnId="{B1420DA5-718D-48C8-AD86-67E88B0FB6AD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DB4349-196F-4045-8421-102F84C674D7}" type="sibTrans" cxnId="{B1420DA5-718D-48C8-AD86-67E88B0FB6AD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3ED33B-778C-484B-B0C3-2655A47319A4}">
      <dgm:prSet custT="1"/>
      <dgm:spPr>
        <a:xfrm rot="10800000">
          <a:off x="1810198" y="2896008"/>
          <a:ext cx="6080760" cy="1114313"/>
        </a:xfrm>
        <a:prstGeom prst="homePlate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Genelleme</a:t>
          </a:r>
          <a:r>
            <a:rPr lang="tr-TR" sz="24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yapabilme özelliği, etkinlikler için önemlidir. </a:t>
          </a:r>
        </a:p>
      </dgm:t>
    </dgm:pt>
    <dgm:pt modelId="{52ED4E7F-F7E5-4B8F-B0D9-89FEEB65CEBD}" type="parTrans" cxnId="{C3399277-BD7F-4F1E-A23B-057E6C2C412C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626ABA-E7DF-482A-9578-34F16070B16D}" type="sibTrans" cxnId="{C3399277-BD7F-4F1E-A23B-057E6C2C412C}">
      <dgm:prSet/>
      <dgm:spPr/>
      <dgm:t>
        <a:bodyPr/>
        <a:lstStyle/>
        <a:p>
          <a:pPr algn="l"/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BCEEA9-4910-436F-B014-7547D2CE3390}" type="pres">
      <dgm:prSet presAssocID="{2472DD55-8879-430E-BD18-59ABB948D191}" presName="linearFlow" presStyleCnt="0">
        <dgm:presLayoutVars>
          <dgm:dir/>
          <dgm:resizeHandles val="exact"/>
        </dgm:presLayoutVars>
      </dgm:prSet>
      <dgm:spPr/>
    </dgm:pt>
    <dgm:pt modelId="{EDB5C463-66D8-4738-A287-B093489E2906}" type="pres">
      <dgm:prSet presAssocID="{4D1275AC-723C-42A6-B482-CF31DF18CC87}" presName="composite" presStyleCnt="0"/>
      <dgm:spPr/>
    </dgm:pt>
    <dgm:pt modelId="{ADB883D2-AB8A-4195-B3E1-9F0586621179}" type="pres">
      <dgm:prSet presAssocID="{4D1275AC-723C-42A6-B482-CF31DF18CC87}" presName="imgShp" presStyleLbl="fgImgPlace1" presStyleIdx="0" presStyleCnt="3" custScaleX="129999" custLinFactX="-5667" custLinFactNeighborX="-100000" custLinFactNeighborY="-4080"/>
      <dgm:spPr>
        <a:xfrm>
          <a:off x="1253041" y="2120"/>
          <a:ext cx="1114313" cy="1114313"/>
        </a:xfrm>
        <a:prstGeom prst="ellipse">
          <a:avLst/>
        </a:prstGeom>
        <a:solidFill>
          <a:srgbClr val="318DCB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A1717BC-6B82-4518-8513-26318F917A65}" type="pres">
      <dgm:prSet presAssocID="{4D1275AC-723C-42A6-B482-CF31DF18CC87}" presName="txShp" presStyleLbl="node1" presStyleIdx="0" presStyleCnt="3" custScaleX="129999">
        <dgm:presLayoutVars>
          <dgm:bulletEnabled val="1"/>
        </dgm:presLayoutVars>
      </dgm:prSet>
      <dgm:spPr/>
    </dgm:pt>
    <dgm:pt modelId="{24125E75-8A64-4CA8-8AF0-370ABFA238CA}" type="pres">
      <dgm:prSet presAssocID="{A58F8723-4723-4E67-8C3A-58AC3A606415}" presName="spacing" presStyleCnt="0"/>
      <dgm:spPr/>
    </dgm:pt>
    <dgm:pt modelId="{9FD4C7E1-A9A5-44A0-8B2A-584F9571E87C}" type="pres">
      <dgm:prSet presAssocID="{30708D6C-314A-452C-B6DF-27B7250F6FE4}" presName="composite" presStyleCnt="0"/>
      <dgm:spPr/>
    </dgm:pt>
    <dgm:pt modelId="{5A1D624D-6923-42E3-AF9F-5479ACEBB834}" type="pres">
      <dgm:prSet presAssocID="{30708D6C-314A-452C-B6DF-27B7250F6FE4}" presName="imgShp" presStyleLbl="fgImgPlace1" presStyleIdx="1" presStyleCnt="3" custScaleX="129999" custLinFactX="-5667" custLinFactNeighborX="-100000" custLinFactNeighborY="1360"/>
      <dgm:spPr>
        <a:xfrm>
          <a:off x="1253041" y="1449064"/>
          <a:ext cx="1114313" cy="1114313"/>
        </a:xfrm>
        <a:prstGeom prst="ellipse">
          <a:avLst/>
        </a:prstGeom>
        <a:solidFill>
          <a:srgbClr val="F28330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3F7D1AF-B0BF-4FB9-9B11-9E349337411C}" type="pres">
      <dgm:prSet presAssocID="{30708D6C-314A-452C-B6DF-27B7250F6FE4}" presName="txShp" presStyleLbl="node1" presStyleIdx="1" presStyleCnt="3" custScaleX="129999">
        <dgm:presLayoutVars>
          <dgm:bulletEnabled val="1"/>
        </dgm:presLayoutVars>
      </dgm:prSet>
      <dgm:spPr/>
    </dgm:pt>
    <dgm:pt modelId="{839D3A4E-4E94-4CDA-9142-24901DC20A33}" type="pres">
      <dgm:prSet presAssocID="{B9DB4349-196F-4045-8421-102F84C674D7}" presName="spacing" presStyleCnt="0"/>
      <dgm:spPr/>
    </dgm:pt>
    <dgm:pt modelId="{85BE80FF-6D4F-4BC8-86CE-030BBF9777AA}" type="pres">
      <dgm:prSet presAssocID="{113ED33B-778C-484B-B0C3-2655A47319A4}" presName="composite" presStyleCnt="0"/>
      <dgm:spPr/>
    </dgm:pt>
    <dgm:pt modelId="{28CD1063-E2DB-43C7-B85E-2159CCA5A806}" type="pres">
      <dgm:prSet presAssocID="{113ED33B-778C-484B-B0C3-2655A47319A4}" presName="imgShp" presStyleLbl="fgImgPlace1" presStyleIdx="2" presStyleCnt="3" custScaleX="129999" custLinFactX="-5667" custLinFactNeighborX="-100000" custLinFactNeighborY="266"/>
      <dgm:spPr>
        <a:xfrm>
          <a:off x="1253041" y="2896008"/>
          <a:ext cx="1114313" cy="1114313"/>
        </a:xfrm>
        <a:prstGeom prst="ellipse">
          <a:avLst/>
        </a:prstGeom>
        <a:solidFill>
          <a:srgbClr val="50B852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BC91654-7E94-4A77-B227-BC31030D0012}" type="pres">
      <dgm:prSet presAssocID="{113ED33B-778C-484B-B0C3-2655A47319A4}" presName="txShp" presStyleLbl="node1" presStyleIdx="2" presStyleCnt="3" custScaleX="129999">
        <dgm:presLayoutVars>
          <dgm:bulletEnabled val="1"/>
        </dgm:presLayoutVars>
      </dgm:prSet>
      <dgm:spPr/>
    </dgm:pt>
  </dgm:ptLst>
  <dgm:cxnLst>
    <dgm:cxn modelId="{FA29B310-5C2D-46D5-B8EA-9623E8D95C58}" type="presOf" srcId="{30708D6C-314A-452C-B6DF-27B7250F6FE4}" destId="{23F7D1AF-B0BF-4FB9-9B11-9E349337411C}" srcOrd="0" destOrd="0" presId="urn:microsoft.com/office/officeart/2005/8/layout/vList3"/>
    <dgm:cxn modelId="{6FB21037-3D20-4558-AD5F-8FBC301EB99B}" type="presOf" srcId="{4D1275AC-723C-42A6-B482-CF31DF18CC87}" destId="{AA1717BC-6B82-4518-8513-26318F917A65}" srcOrd="0" destOrd="0" presId="urn:microsoft.com/office/officeart/2005/8/layout/vList3"/>
    <dgm:cxn modelId="{C3399277-BD7F-4F1E-A23B-057E6C2C412C}" srcId="{2472DD55-8879-430E-BD18-59ABB948D191}" destId="{113ED33B-778C-484B-B0C3-2655A47319A4}" srcOrd="2" destOrd="0" parTransId="{52ED4E7F-F7E5-4B8F-B0D9-89FEEB65CEBD}" sibTransId="{8B626ABA-E7DF-482A-9578-34F16070B16D}"/>
    <dgm:cxn modelId="{B1420DA5-718D-48C8-AD86-67E88B0FB6AD}" srcId="{2472DD55-8879-430E-BD18-59ABB948D191}" destId="{30708D6C-314A-452C-B6DF-27B7250F6FE4}" srcOrd="1" destOrd="0" parTransId="{CB3E03A8-77F4-4B91-99C2-5BF082753DDF}" sibTransId="{B9DB4349-196F-4045-8421-102F84C674D7}"/>
    <dgm:cxn modelId="{806AE0AD-1B5B-42CF-A887-D53BF89C9702}" type="presOf" srcId="{113ED33B-778C-484B-B0C3-2655A47319A4}" destId="{FBC91654-7E94-4A77-B227-BC31030D0012}" srcOrd="0" destOrd="0" presId="urn:microsoft.com/office/officeart/2005/8/layout/vList3"/>
    <dgm:cxn modelId="{1550C6C1-D3C1-4921-8DBA-495AD7232B9E}" type="presOf" srcId="{2472DD55-8879-430E-BD18-59ABB948D191}" destId="{2BBCEEA9-4910-436F-B014-7547D2CE3390}" srcOrd="0" destOrd="0" presId="urn:microsoft.com/office/officeart/2005/8/layout/vList3"/>
    <dgm:cxn modelId="{33771AED-ED6C-40E9-A1EB-829CBA6C2A2F}" srcId="{2472DD55-8879-430E-BD18-59ABB948D191}" destId="{4D1275AC-723C-42A6-B482-CF31DF18CC87}" srcOrd="0" destOrd="0" parTransId="{835B4331-04AA-4509-B142-7D8B63A33824}" sibTransId="{A58F8723-4723-4E67-8C3A-58AC3A606415}"/>
    <dgm:cxn modelId="{7984B935-9FE2-44BB-B649-F6B160331A4F}" type="presParOf" srcId="{2BBCEEA9-4910-436F-B014-7547D2CE3390}" destId="{EDB5C463-66D8-4738-A287-B093489E2906}" srcOrd="0" destOrd="0" presId="urn:microsoft.com/office/officeart/2005/8/layout/vList3"/>
    <dgm:cxn modelId="{582C9E12-DF9E-4279-B56C-4510FEE6EE6E}" type="presParOf" srcId="{EDB5C463-66D8-4738-A287-B093489E2906}" destId="{ADB883D2-AB8A-4195-B3E1-9F0586621179}" srcOrd="0" destOrd="0" presId="urn:microsoft.com/office/officeart/2005/8/layout/vList3"/>
    <dgm:cxn modelId="{DFED77F7-F2E0-4F33-8250-FCA53083347C}" type="presParOf" srcId="{EDB5C463-66D8-4738-A287-B093489E2906}" destId="{AA1717BC-6B82-4518-8513-26318F917A65}" srcOrd="1" destOrd="0" presId="urn:microsoft.com/office/officeart/2005/8/layout/vList3"/>
    <dgm:cxn modelId="{5EC4678B-9B31-456D-AD7C-711E8B8B8C0B}" type="presParOf" srcId="{2BBCEEA9-4910-436F-B014-7547D2CE3390}" destId="{24125E75-8A64-4CA8-8AF0-370ABFA238CA}" srcOrd="1" destOrd="0" presId="urn:microsoft.com/office/officeart/2005/8/layout/vList3"/>
    <dgm:cxn modelId="{F6CEA948-302C-4ECD-90A3-F6A16BC3F6CE}" type="presParOf" srcId="{2BBCEEA9-4910-436F-B014-7547D2CE3390}" destId="{9FD4C7E1-A9A5-44A0-8B2A-584F9571E87C}" srcOrd="2" destOrd="0" presId="urn:microsoft.com/office/officeart/2005/8/layout/vList3"/>
    <dgm:cxn modelId="{80B57EA6-7A54-4AD5-A96E-684CB98A05D0}" type="presParOf" srcId="{9FD4C7E1-A9A5-44A0-8B2A-584F9571E87C}" destId="{5A1D624D-6923-42E3-AF9F-5479ACEBB834}" srcOrd="0" destOrd="0" presId="urn:microsoft.com/office/officeart/2005/8/layout/vList3"/>
    <dgm:cxn modelId="{896CA067-76A7-4767-982A-0C224BB53886}" type="presParOf" srcId="{9FD4C7E1-A9A5-44A0-8B2A-584F9571E87C}" destId="{23F7D1AF-B0BF-4FB9-9B11-9E349337411C}" srcOrd="1" destOrd="0" presId="urn:microsoft.com/office/officeart/2005/8/layout/vList3"/>
    <dgm:cxn modelId="{1145CA18-0158-435D-9FB8-D26567F79D76}" type="presParOf" srcId="{2BBCEEA9-4910-436F-B014-7547D2CE3390}" destId="{839D3A4E-4E94-4CDA-9142-24901DC20A33}" srcOrd="3" destOrd="0" presId="urn:microsoft.com/office/officeart/2005/8/layout/vList3"/>
    <dgm:cxn modelId="{6A78352E-5A4A-4E6B-9D32-23EFFE23BE4B}" type="presParOf" srcId="{2BBCEEA9-4910-436F-B014-7547D2CE3390}" destId="{85BE80FF-6D4F-4BC8-86CE-030BBF9777AA}" srcOrd="4" destOrd="0" presId="urn:microsoft.com/office/officeart/2005/8/layout/vList3"/>
    <dgm:cxn modelId="{B8A2CBE8-5491-4465-8FB6-3F0A166A6256}" type="presParOf" srcId="{85BE80FF-6D4F-4BC8-86CE-030BBF9777AA}" destId="{28CD1063-E2DB-43C7-B85E-2159CCA5A806}" srcOrd="0" destOrd="0" presId="urn:microsoft.com/office/officeart/2005/8/layout/vList3"/>
    <dgm:cxn modelId="{42CB51AD-E1DD-4D92-9F22-8EDA8DAB101C}" type="presParOf" srcId="{85BE80FF-6D4F-4BC8-86CE-030BBF9777AA}" destId="{FBC91654-7E94-4A77-B227-BC31030D00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0390000-CBD1-4708-9225-EDA74FD3D895}" type="doc">
      <dgm:prSet loTypeId="urn:microsoft.com/office/officeart/2005/8/layout/process5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2CB52D00-2093-48ED-BE7E-CE9AF63A2582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etkinliklerde ne söylediği ile ilgilenilmeli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söylediklerini nasıl ilettiğine dikkat edilmelidir.</a:t>
          </a:r>
        </a:p>
      </dgm:t>
    </dgm:pt>
    <dgm:pt modelId="{083CDBB0-C862-4612-B51F-00E17BD7ECC7}" type="parTrans" cxnId="{AD36C5E9-773C-4FFB-AA6B-3F3848B2554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7B1808-2DBA-4AC8-A419-D27C4584CD2B}" type="sibTrans" cxnId="{AD36C5E9-773C-4FFB-AA6B-3F3848B25548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E19AC0-7263-4DC5-8883-5416B9ED304E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etkinlikler sırasında çevresindekilerle iletişim kurmak istediğinde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çevresindekilerin de ona cevap vermesi gereklidir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B8DF8A24-2A2D-4708-AE95-94954B3199EF}" type="parTrans" cxnId="{A3AF9084-B36F-46D4-8756-ED84C4A7E44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5AA976-94D1-45A3-909C-89826A98CEC3}" type="sibTrans" cxnId="{A3AF9084-B36F-46D4-8756-ED84C4A7E44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5B6DC1-E8A8-4C77-95CF-E99B622C13BB}">
      <dgm:prSet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liderliği takip edilmeli.</a:t>
          </a:r>
        </a:p>
      </dgm:t>
    </dgm:pt>
    <dgm:pt modelId="{E6E57659-CEF5-4783-81EA-EF3F7433008E}" type="parTrans" cxnId="{53ED2C76-EF0A-437A-8D48-FD1E8195D0E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5B6D9E-7E85-449C-B7EA-EDDB71E7E1F8}" type="sibTrans" cxnId="{53ED2C76-EF0A-437A-8D48-FD1E8195D0EB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E7C3E5-7E3D-2F46-9B9E-9114C11962CD}" type="pres">
      <dgm:prSet presAssocID="{70390000-CBD1-4708-9225-EDA74FD3D895}" presName="diagram" presStyleCnt="0">
        <dgm:presLayoutVars>
          <dgm:dir/>
          <dgm:resizeHandles val="exact"/>
        </dgm:presLayoutVars>
      </dgm:prSet>
      <dgm:spPr/>
    </dgm:pt>
    <dgm:pt modelId="{50157737-1FF6-1F4E-B143-066AC5A89F1E}" type="pres">
      <dgm:prSet presAssocID="{2CB52D00-2093-48ED-BE7E-CE9AF63A2582}" presName="node" presStyleLbl="node1" presStyleIdx="0" presStyleCnt="3" custScaleY="179845">
        <dgm:presLayoutVars>
          <dgm:bulletEnabled val="1"/>
        </dgm:presLayoutVars>
      </dgm:prSet>
      <dgm:spPr/>
    </dgm:pt>
    <dgm:pt modelId="{4D42BF9D-5D87-B046-B21D-D72DEFCE9BBB}" type="pres">
      <dgm:prSet presAssocID="{507B1808-2DBA-4AC8-A419-D27C4584CD2B}" presName="sibTrans" presStyleLbl="sibTrans2D1" presStyleIdx="0" presStyleCnt="2" custScaleY="179845"/>
      <dgm:spPr/>
    </dgm:pt>
    <dgm:pt modelId="{0B763140-A64E-B541-B6E4-F5436A77A487}" type="pres">
      <dgm:prSet presAssocID="{507B1808-2DBA-4AC8-A419-D27C4584CD2B}" presName="connectorText" presStyleLbl="sibTrans2D1" presStyleIdx="0" presStyleCnt="2"/>
      <dgm:spPr/>
    </dgm:pt>
    <dgm:pt modelId="{1C5B8436-7DDD-0947-B72D-D1A8C6DB3731}" type="pres">
      <dgm:prSet presAssocID="{ACE19AC0-7263-4DC5-8883-5416B9ED304E}" presName="node" presStyleLbl="node1" presStyleIdx="1" presStyleCnt="3" custScaleY="179845">
        <dgm:presLayoutVars>
          <dgm:bulletEnabled val="1"/>
        </dgm:presLayoutVars>
      </dgm:prSet>
      <dgm:spPr/>
    </dgm:pt>
    <dgm:pt modelId="{7F3C2EF6-B327-AB41-92FA-5ED67AD06ED2}" type="pres">
      <dgm:prSet presAssocID="{ED5AA976-94D1-45A3-909C-89826A98CEC3}" presName="sibTrans" presStyleLbl="sibTrans2D1" presStyleIdx="1" presStyleCnt="2" custScaleY="179845"/>
      <dgm:spPr/>
    </dgm:pt>
    <dgm:pt modelId="{53238CEC-FDF8-2F45-8BDE-051CD195F3EA}" type="pres">
      <dgm:prSet presAssocID="{ED5AA976-94D1-45A3-909C-89826A98CEC3}" presName="connectorText" presStyleLbl="sibTrans2D1" presStyleIdx="1" presStyleCnt="2"/>
      <dgm:spPr/>
    </dgm:pt>
    <dgm:pt modelId="{09CE0F85-385E-4F4C-8629-AD7AEAA70D42}" type="pres">
      <dgm:prSet presAssocID="{EE5B6DC1-E8A8-4C77-95CF-E99B622C13BB}" presName="node" presStyleLbl="node1" presStyleIdx="2" presStyleCnt="3" custScaleY="179845">
        <dgm:presLayoutVars>
          <dgm:bulletEnabled val="1"/>
        </dgm:presLayoutVars>
      </dgm:prSet>
      <dgm:spPr/>
    </dgm:pt>
  </dgm:ptLst>
  <dgm:cxnLst>
    <dgm:cxn modelId="{1EABDC03-9D95-A14B-B83D-ADD36CF0A0A5}" type="presOf" srcId="{507B1808-2DBA-4AC8-A419-D27C4584CD2B}" destId="{4D42BF9D-5D87-B046-B21D-D72DEFCE9BBB}" srcOrd="0" destOrd="0" presId="urn:microsoft.com/office/officeart/2005/8/layout/process5"/>
    <dgm:cxn modelId="{B0B4A809-BC6D-5940-A030-38D5DE9BE591}" type="presOf" srcId="{EE5B6DC1-E8A8-4C77-95CF-E99B622C13BB}" destId="{09CE0F85-385E-4F4C-8629-AD7AEAA70D42}" srcOrd="0" destOrd="0" presId="urn:microsoft.com/office/officeart/2005/8/layout/process5"/>
    <dgm:cxn modelId="{0A23911A-251B-AA49-80FB-DAD95306C141}" type="presOf" srcId="{2CB52D00-2093-48ED-BE7E-CE9AF63A2582}" destId="{50157737-1FF6-1F4E-B143-066AC5A89F1E}" srcOrd="0" destOrd="0" presId="urn:microsoft.com/office/officeart/2005/8/layout/process5"/>
    <dgm:cxn modelId="{40E5AC30-F422-C14D-B1F7-EEA45F2FA5BE}" type="presOf" srcId="{ED5AA976-94D1-45A3-909C-89826A98CEC3}" destId="{53238CEC-FDF8-2F45-8BDE-051CD195F3EA}" srcOrd="1" destOrd="0" presId="urn:microsoft.com/office/officeart/2005/8/layout/process5"/>
    <dgm:cxn modelId="{F34B6435-7514-BE43-8445-1B4CBEF59B14}" type="presOf" srcId="{ACE19AC0-7263-4DC5-8883-5416B9ED304E}" destId="{1C5B8436-7DDD-0947-B72D-D1A8C6DB3731}" srcOrd="0" destOrd="0" presId="urn:microsoft.com/office/officeart/2005/8/layout/process5"/>
    <dgm:cxn modelId="{E0F5A139-01AC-3F42-B570-1D7420971D9D}" type="presOf" srcId="{ED5AA976-94D1-45A3-909C-89826A98CEC3}" destId="{7F3C2EF6-B327-AB41-92FA-5ED67AD06ED2}" srcOrd="0" destOrd="0" presId="urn:microsoft.com/office/officeart/2005/8/layout/process5"/>
    <dgm:cxn modelId="{67E2E63D-EA1B-BC4B-9876-61D6284EF1FB}" type="presOf" srcId="{507B1808-2DBA-4AC8-A419-D27C4584CD2B}" destId="{0B763140-A64E-B541-B6E4-F5436A77A487}" srcOrd="1" destOrd="0" presId="urn:microsoft.com/office/officeart/2005/8/layout/process5"/>
    <dgm:cxn modelId="{78CD8D47-CA4B-9D4E-9EC6-8074CF6CDC52}" type="presOf" srcId="{70390000-CBD1-4708-9225-EDA74FD3D895}" destId="{ABE7C3E5-7E3D-2F46-9B9E-9114C11962CD}" srcOrd="0" destOrd="0" presId="urn:microsoft.com/office/officeart/2005/8/layout/process5"/>
    <dgm:cxn modelId="{53ED2C76-EF0A-437A-8D48-FD1E8195D0EB}" srcId="{70390000-CBD1-4708-9225-EDA74FD3D895}" destId="{EE5B6DC1-E8A8-4C77-95CF-E99B622C13BB}" srcOrd="2" destOrd="0" parTransId="{E6E57659-CEF5-4783-81EA-EF3F7433008E}" sibTransId="{A75B6D9E-7E85-449C-B7EA-EDDB71E7E1F8}"/>
    <dgm:cxn modelId="{A3AF9084-B36F-46D4-8756-ED84C4A7E44C}" srcId="{70390000-CBD1-4708-9225-EDA74FD3D895}" destId="{ACE19AC0-7263-4DC5-8883-5416B9ED304E}" srcOrd="1" destOrd="0" parTransId="{B8DF8A24-2A2D-4708-AE95-94954B3199EF}" sibTransId="{ED5AA976-94D1-45A3-909C-89826A98CEC3}"/>
    <dgm:cxn modelId="{AD36C5E9-773C-4FFB-AA6B-3F3848B25548}" srcId="{70390000-CBD1-4708-9225-EDA74FD3D895}" destId="{2CB52D00-2093-48ED-BE7E-CE9AF63A2582}" srcOrd="0" destOrd="0" parTransId="{083CDBB0-C862-4612-B51F-00E17BD7ECC7}" sibTransId="{507B1808-2DBA-4AC8-A419-D27C4584CD2B}"/>
    <dgm:cxn modelId="{A9970DE7-AA14-7747-BDBA-D54630FA88AC}" type="presParOf" srcId="{ABE7C3E5-7E3D-2F46-9B9E-9114C11962CD}" destId="{50157737-1FF6-1F4E-B143-066AC5A89F1E}" srcOrd="0" destOrd="0" presId="urn:microsoft.com/office/officeart/2005/8/layout/process5"/>
    <dgm:cxn modelId="{0E8E5559-2C2D-4744-B7C0-8D479B8685EA}" type="presParOf" srcId="{ABE7C3E5-7E3D-2F46-9B9E-9114C11962CD}" destId="{4D42BF9D-5D87-B046-B21D-D72DEFCE9BBB}" srcOrd="1" destOrd="0" presId="urn:microsoft.com/office/officeart/2005/8/layout/process5"/>
    <dgm:cxn modelId="{A23B265D-F315-6543-8F75-8599E2776227}" type="presParOf" srcId="{4D42BF9D-5D87-B046-B21D-D72DEFCE9BBB}" destId="{0B763140-A64E-B541-B6E4-F5436A77A487}" srcOrd="0" destOrd="0" presId="urn:microsoft.com/office/officeart/2005/8/layout/process5"/>
    <dgm:cxn modelId="{48E1B46F-C504-B748-81A9-82642ECF2F75}" type="presParOf" srcId="{ABE7C3E5-7E3D-2F46-9B9E-9114C11962CD}" destId="{1C5B8436-7DDD-0947-B72D-D1A8C6DB3731}" srcOrd="2" destOrd="0" presId="urn:microsoft.com/office/officeart/2005/8/layout/process5"/>
    <dgm:cxn modelId="{67522B3F-0FD0-9047-9001-C51D7DE451E4}" type="presParOf" srcId="{ABE7C3E5-7E3D-2F46-9B9E-9114C11962CD}" destId="{7F3C2EF6-B327-AB41-92FA-5ED67AD06ED2}" srcOrd="3" destOrd="0" presId="urn:microsoft.com/office/officeart/2005/8/layout/process5"/>
    <dgm:cxn modelId="{E9C6A0DA-6844-4B45-B090-F374C50EFAAD}" type="presParOf" srcId="{7F3C2EF6-B327-AB41-92FA-5ED67AD06ED2}" destId="{53238CEC-FDF8-2F45-8BDE-051CD195F3EA}" srcOrd="0" destOrd="0" presId="urn:microsoft.com/office/officeart/2005/8/layout/process5"/>
    <dgm:cxn modelId="{AE0F8525-E95D-4C41-854B-DAA5B7DDC609}" type="presParOf" srcId="{ABE7C3E5-7E3D-2F46-9B9E-9114C11962CD}" destId="{09CE0F85-385E-4F4C-8629-AD7AEAA70D42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58E4CA2-B1E8-499D-919B-94A797BBBCF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62DEC9E-FA94-46B4-A1A3-0D1885AF21F4}">
      <dgm:prSet phldrT="[Metin]" custT="1"/>
      <dgm:spPr>
        <a:xfrm>
          <a:off x="0" y="98377"/>
          <a:ext cx="3070746" cy="1842447"/>
        </a:xfrm>
        <a:prstGeom prst="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Göz kontağı kurmak</a:t>
          </a:r>
        </a:p>
      </dgm:t>
    </dgm:pt>
    <dgm:pt modelId="{79AFC9E3-0BEA-4495-A45C-27027D4CAA96}" type="parTrans" cxnId="{A2C25766-19D8-4A5B-A58E-68FA8E7A7E9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040C2F-9EEF-4EF7-AD5C-7F72788DAC7C}" type="sibTrans" cxnId="{A2C25766-19D8-4A5B-A58E-68FA8E7A7E9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651049-5613-4EA0-9889-F95360FBB565}">
      <dgm:prSet custT="1"/>
      <dgm:spPr>
        <a:xfrm>
          <a:off x="6755641" y="2247899"/>
          <a:ext cx="3070746" cy="1842447"/>
        </a:xfrm>
        <a:prstGeom prst="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Günlük yaşantılar hakkında konuşmak. </a:t>
          </a:r>
        </a:p>
      </dgm:t>
    </dgm:pt>
    <dgm:pt modelId="{546C5272-54F0-40D5-AD20-C560D055B365}" type="parTrans" cxnId="{C28DF9E0-FA5C-4C7F-807B-C85F02BE0CCE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538397A-B043-4389-AC23-BD572103D368}" type="sibTrans" cxnId="{C28DF9E0-FA5C-4C7F-807B-C85F02BE0CCE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57C2B9-60C5-4D01-81EE-E1156E984B51}">
      <dgm:prSet phldrT="[Metin]" custT="1"/>
      <dgm:spPr>
        <a:xfrm>
          <a:off x="3377820" y="98377"/>
          <a:ext cx="3070746" cy="1842447"/>
        </a:xfrm>
        <a:prstGeom prst="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ismiyle hitap etmek</a:t>
          </a:r>
        </a:p>
      </dgm:t>
    </dgm:pt>
    <dgm:pt modelId="{DA34AC69-EC05-4573-8BD0-590996195BB3}" type="parTrans" cxnId="{A806B949-E826-40C6-AB7C-0C9EC878A6D5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BEC3FE-0DB7-4C04-A26F-036AD5F3C1C2}" type="sibTrans" cxnId="{A806B949-E826-40C6-AB7C-0C9EC878A6D5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6D598B-3F84-4092-A263-0E9C41BFA56C}">
      <dgm:prSet phldrT="[Metin]" custT="1"/>
      <dgm:spPr>
        <a:xfrm>
          <a:off x="6755641" y="98377"/>
          <a:ext cx="3070746" cy="1842447"/>
        </a:xfrm>
        <a:prstGeom prst="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Doğru model olunmalı.</a:t>
          </a:r>
        </a:p>
      </dgm:t>
    </dgm:pt>
    <dgm:pt modelId="{FCC0226F-80EF-4A47-8720-6CE921B18863}" type="parTrans" cxnId="{784A7B20-3F62-4A27-886B-99AAC361CBF3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0889599-5845-4D60-8689-3BEE5EFEA1E2}" type="sibTrans" cxnId="{784A7B20-3F62-4A27-886B-99AAC361CBF3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9D6E226-C990-4C93-8C48-2E172ACD898C}">
      <dgm:prSet phldrT="[Metin]" custT="1"/>
      <dgm:spPr>
        <a:xfrm>
          <a:off x="0" y="2247899"/>
          <a:ext cx="3070746" cy="1842447"/>
        </a:xfrm>
        <a:prstGeom prst="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Normal ses tonu kullanmak</a:t>
          </a:r>
        </a:p>
      </dgm:t>
    </dgm:pt>
    <dgm:pt modelId="{3A0C32AC-9B15-4435-9571-B7C0C648EA0D}" type="parTrans" cxnId="{CAA1AE0E-5730-48B2-A175-225A6B29657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4E23A6-65E3-48DE-9FFB-A6C63B3AB32D}" type="sibTrans" cxnId="{CAA1AE0E-5730-48B2-A175-225A6B29657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0190FF-CDD1-436B-A0E9-940399078A98}">
      <dgm:prSet phldrT="[Metin]" custT="1"/>
      <dgm:spPr>
        <a:xfrm>
          <a:off x="3377820" y="2247899"/>
          <a:ext cx="3070746" cy="1842447"/>
        </a:xfrm>
        <a:prstGeom prst="rect">
          <a:avLst/>
        </a:prstGeom>
        <a:solidFill>
          <a:srgbClr val="A6855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tr-TR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İyi bir dinleyici olmak</a:t>
          </a:r>
        </a:p>
      </dgm:t>
    </dgm:pt>
    <dgm:pt modelId="{4485E35A-B052-4252-A116-CC0E4D3E8A44}" type="parTrans" cxnId="{0DDBCBC5-26C2-4CE0-8B84-C10900A7026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8C4A18-FD65-411B-A4F7-AC9C67EB7F84}" type="sibTrans" cxnId="{0DDBCBC5-26C2-4CE0-8B84-C10900A70266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CF28B9D-381A-44C5-9EEC-5DE93C2EEC85}" type="pres">
      <dgm:prSet presAssocID="{958E4CA2-B1E8-499D-919B-94A797BBBCFE}" presName="diagram" presStyleCnt="0">
        <dgm:presLayoutVars>
          <dgm:dir/>
          <dgm:resizeHandles val="exact"/>
        </dgm:presLayoutVars>
      </dgm:prSet>
      <dgm:spPr/>
    </dgm:pt>
    <dgm:pt modelId="{9DEED5CF-688D-4F9F-88C5-52351F284F9C}" type="pres">
      <dgm:prSet presAssocID="{862DEC9E-FA94-46B4-A1A3-0D1885AF21F4}" presName="node" presStyleLbl="node1" presStyleIdx="0" presStyleCnt="6">
        <dgm:presLayoutVars>
          <dgm:bulletEnabled val="1"/>
        </dgm:presLayoutVars>
      </dgm:prSet>
      <dgm:spPr/>
    </dgm:pt>
    <dgm:pt modelId="{CC9ED9A6-5FFC-4260-BCE2-F5966F829B6A}" type="pres">
      <dgm:prSet presAssocID="{B7040C2F-9EEF-4EF7-AD5C-7F72788DAC7C}" presName="sibTrans" presStyleCnt="0"/>
      <dgm:spPr/>
    </dgm:pt>
    <dgm:pt modelId="{B0042F02-FD54-4327-B91C-97882FBAE2FA}" type="pres">
      <dgm:prSet presAssocID="{B157C2B9-60C5-4D01-81EE-E1156E984B51}" presName="node" presStyleLbl="node1" presStyleIdx="1" presStyleCnt="6">
        <dgm:presLayoutVars>
          <dgm:bulletEnabled val="1"/>
        </dgm:presLayoutVars>
      </dgm:prSet>
      <dgm:spPr/>
    </dgm:pt>
    <dgm:pt modelId="{4AF1CB70-E07C-45B0-9440-2980CA965FD7}" type="pres">
      <dgm:prSet presAssocID="{8CBEC3FE-0DB7-4C04-A26F-036AD5F3C1C2}" presName="sibTrans" presStyleCnt="0"/>
      <dgm:spPr/>
    </dgm:pt>
    <dgm:pt modelId="{ABFC0237-4F37-4B61-8C23-257395B91167}" type="pres">
      <dgm:prSet presAssocID="{BC6D598B-3F84-4092-A263-0E9C41BFA56C}" presName="node" presStyleLbl="node1" presStyleIdx="2" presStyleCnt="6">
        <dgm:presLayoutVars>
          <dgm:bulletEnabled val="1"/>
        </dgm:presLayoutVars>
      </dgm:prSet>
      <dgm:spPr/>
    </dgm:pt>
    <dgm:pt modelId="{EE170ED6-ED17-4863-8824-892AB00636B8}" type="pres">
      <dgm:prSet presAssocID="{20889599-5845-4D60-8689-3BEE5EFEA1E2}" presName="sibTrans" presStyleCnt="0"/>
      <dgm:spPr/>
    </dgm:pt>
    <dgm:pt modelId="{C5B7AA3B-13E9-479B-99EE-45C06CF57B20}" type="pres">
      <dgm:prSet presAssocID="{A9D6E226-C990-4C93-8C48-2E172ACD898C}" presName="node" presStyleLbl="node1" presStyleIdx="3" presStyleCnt="6">
        <dgm:presLayoutVars>
          <dgm:bulletEnabled val="1"/>
        </dgm:presLayoutVars>
      </dgm:prSet>
      <dgm:spPr/>
    </dgm:pt>
    <dgm:pt modelId="{55714054-3586-4C98-9E8F-6CB875A76DCA}" type="pres">
      <dgm:prSet presAssocID="{514E23A6-65E3-48DE-9FFB-A6C63B3AB32D}" presName="sibTrans" presStyleCnt="0"/>
      <dgm:spPr/>
    </dgm:pt>
    <dgm:pt modelId="{117F36F1-7837-468E-966A-BC63C7B6D3E8}" type="pres">
      <dgm:prSet presAssocID="{510190FF-CDD1-436B-A0E9-940399078A98}" presName="node" presStyleLbl="node1" presStyleIdx="4" presStyleCnt="6">
        <dgm:presLayoutVars>
          <dgm:bulletEnabled val="1"/>
        </dgm:presLayoutVars>
      </dgm:prSet>
      <dgm:spPr/>
    </dgm:pt>
    <dgm:pt modelId="{F567C54A-66F2-40BB-8E07-AA25213FA4DF}" type="pres">
      <dgm:prSet presAssocID="{1F8C4A18-FD65-411B-A4F7-AC9C67EB7F84}" presName="sibTrans" presStyleCnt="0"/>
      <dgm:spPr/>
    </dgm:pt>
    <dgm:pt modelId="{EB0D2292-520E-4FF0-83FE-FA65E8BB1AA3}" type="pres">
      <dgm:prSet presAssocID="{DE651049-5613-4EA0-9889-F95360FBB565}" presName="node" presStyleLbl="node1" presStyleIdx="5" presStyleCnt="6">
        <dgm:presLayoutVars>
          <dgm:bulletEnabled val="1"/>
        </dgm:presLayoutVars>
      </dgm:prSet>
      <dgm:spPr/>
    </dgm:pt>
  </dgm:ptLst>
  <dgm:cxnLst>
    <dgm:cxn modelId="{CAA1AE0E-5730-48B2-A175-225A6B296576}" srcId="{958E4CA2-B1E8-499D-919B-94A797BBBCFE}" destId="{A9D6E226-C990-4C93-8C48-2E172ACD898C}" srcOrd="3" destOrd="0" parTransId="{3A0C32AC-9B15-4435-9571-B7C0C648EA0D}" sibTransId="{514E23A6-65E3-48DE-9FFB-A6C63B3AB32D}"/>
    <dgm:cxn modelId="{81E78213-3D4B-45EF-8C01-13C840C924C0}" type="presOf" srcId="{B157C2B9-60C5-4D01-81EE-E1156E984B51}" destId="{B0042F02-FD54-4327-B91C-97882FBAE2FA}" srcOrd="0" destOrd="0" presId="urn:microsoft.com/office/officeart/2005/8/layout/default"/>
    <dgm:cxn modelId="{784A7B20-3F62-4A27-886B-99AAC361CBF3}" srcId="{958E4CA2-B1E8-499D-919B-94A797BBBCFE}" destId="{BC6D598B-3F84-4092-A263-0E9C41BFA56C}" srcOrd="2" destOrd="0" parTransId="{FCC0226F-80EF-4A47-8720-6CE921B18863}" sibTransId="{20889599-5845-4D60-8689-3BEE5EFEA1E2}"/>
    <dgm:cxn modelId="{04F6E021-CEAB-4483-BA9B-86BE0825F3C6}" type="presOf" srcId="{510190FF-CDD1-436B-A0E9-940399078A98}" destId="{117F36F1-7837-468E-966A-BC63C7B6D3E8}" srcOrd="0" destOrd="0" presId="urn:microsoft.com/office/officeart/2005/8/layout/default"/>
    <dgm:cxn modelId="{A806B949-E826-40C6-AB7C-0C9EC878A6D5}" srcId="{958E4CA2-B1E8-499D-919B-94A797BBBCFE}" destId="{B157C2B9-60C5-4D01-81EE-E1156E984B51}" srcOrd="1" destOrd="0" parTransId="{DA34AC69-EC05-4573-8BD0-590996195BB3}" sibTransId="{8CBEC3FE-0DB7-4C04-A26F-036AD5F3C1C2}"/>
    <dgm:cxn modelId="{A2C25766-19D8-4A5B-A58E-68FA8E7A7E96}" srcId="{958E4CA2-B1E8-499D-919B-94A797BBBCFE}" destId="{862DEC9E-FA94-46B4-A1A3-0D1885AF21F4}" srcOrd="0" destOrd="0" parTransId="{79AFC9E3-0BEA-4495-A45C-27027D4CAA96}" sibTransId="{B7040C2F-9EEF-4EF7-AD5C-7F72788DAC7C}"/>
    <dgm:cxn modelId="{50630169-42E7-44B8-9701-A2F01DCE5821}" type="presOf" srcId="{A9D6E226-C990-4C93-8C48-2E172ACD898C}" destId="{C5B7AA3B-13E9-479B-99EE-45C06CF57B20}" srcOrd="0" destOrd="0" presId="urn:microsoft.com/office/officeart/2005/8/layout/default"/>
    <dgm:cxn modelId="{303A2892-E635-47FF-8F2A-A91E8E676221}" type="presOf" srcId="{862DEC9E-FA94-46B4-A1A3-0D1885AF21F4}" destId="{9DEED5CF-688D-4F9F-88C5-52351F284F9C}" srcOrd="0" destOrd="0" presId="urn:microsoft.com/office/officeart/2005/8/layout/default"/>
    <dgm:cxn modelId="{B7CE4BA9-3CEB-42A4-B97D-3512729410A5}" type="presOf" srcId="{BC6D598B-3F84-4092-A263-0E9C41BFA56C}" destId="{ABFC0237-4F37-4B61-8C23-257395B91167}" srcOrd="0" destOrd="0" presId="urn:microsoft.com/office/officeart/2005/8/layout/default"/>
    <dgm:cxn modelId="{475D9FB2-9706-44E9-A7DA-265F8457EC82}" type="presOf" srcId="{958E4CA2-B1E8-499D-919B-94A797BBBCFE}" destId="{CCF28B9D-381A-44C5-9EEC-5DE93C2EEC85}" srcOrd="0" destOrd="0" presId="urn:microsoft.com/office/officeart/2005/8/layout/default"/>
    <dgm:cxn modelId="{0DDBCBC5-26C2-4CE0-8B84-C10900A70266}" srcId="{958E4CA2-B1E8-499D-919B-94A797BBBCFE}" destId="{510190FF-CDD1-436B-A0E9-940399078A98}" srcOrd="4" destOrd="0" parTransId="{4485E35A-B052-4252-A116-CC0E4D3E8A44}" sibTransId="{1F8C4A18-FD65-411B-A4F7-AC9C67EB7F84}"/>
    <dgm:cxn modelId="{C28DF9E0-FA5C-4C7F-807B-C85F02BE0CCE}" srcId="{958E4CA2-B1E8-499D-919B-94A797BBBCFE}" destId="{DE651049-5613-4EA0-9889-F95360FBB565}" srcOrd="5" destOrd="0" parTransId="{546C5272-54F0-40D5-AD20-C560D055B365}" sibTransId="{4538397A-B043-4389-AC23-BD572103D368}"/>
    <dgm:cxn modelId="{ED847DFC-34B3-443F-9D9C-3F6D118E1819}" type="presOf" srcId="{DE651049-5613-4EA0-9889-F95360FBB565}" destId="{EB0D2292-520E-4FF0-83FE-FA65E8BB1AA3}" srcOrd="0" destOrd="0" presId="urn:microsoft.com/office/officeart/2005/8/layout/default"/>
    <dgm:cxn modelId="{EEE2307F-FD9E-4E40-9B04-EE169DB68108}" type="presParOf" srcId="{CCF28B9D-381A-44C5-9EEC-5DE93C2EEC85}" destId="{9DEED5CF-688D-4F9F-88C5-52351F284F9C}" srcOrd="0" destOrd="0" presId="urn:microsoft.com/office/officeart/2005/8/layout/default"/>
    <dgm:cxn modelId="{AE8C7A83-120D-4730-8D76-72BAC3C333AC}" type="presParOf" srcId="{CCF28B9D-381A-44C5-9EEC-5DE93C2EEC85}" destId="{CC9ED9A6-5FFC-4260-BCE2-F5966F829B6A}" srcOrd="1" destOrd="0" presId="urn:microsoft.com/office/officeart/2005/8/layout/default"/>
    <dgm:cxn modelId="{EC88FAD6-03CB-4401-999D-F41060B5C761}" type="presParOf" srcId="{CCF28B9D-381A-44C5-9EEC-5DE93C2EEC85}" destId="{B0042F02-FD54-4327-B91C-97882FBAE2FA}" srcOrd="2" destOrd="0" presId="urn:microsoft.com/office/officeart/2005/8/layout/default"/>
    <dgm:cxn modelId="{5E1FC9CE-E250-425D-B6FE-38787984D11A}" type="presParOf" srcId="{CCF28B9D-381A-44C5-9EEC-5DE93C2EEC85}" destId="{4AF1CB70-E07C-45B0-9440-2980CA965FD7}" srcOrd="3" destOrd="0" presId="urn:microsoft.com/office/officeart/2005/8/layout/default"/>
    <dgm:cxn modelId="{7115A4E9-F9DF-4130-98F0-524F14280FEB}" type="presParOf" srcId="{CCF28B9D-381A-44C5-9EEC-5DE93C2EEC85}" destId="{ABFC0237-4F37-4B61-8C23-257395B91167}" srcOrd="4" destOrd="0" presId="urn:microsoft.com/office/officeart/2005/8/layout/default"/>
    <dgm:cxn modelId="{0F308CA5-7BAE-4C8A-B29D-3CAF72866430}" type="presParOf" srcId="{CCF28B9D-381A-44C5-9EEC-5DE93C2EEC85}" destId="{EE170ED6-ED17-4863-8824-892AB00636B8}" srcOrd="5" destOrd="0" presId="urn:microsoft.com/office/officeart/2005/8/layout/default"/>
    <dgm:cxn modelId="{B8B2746C-0518-414C-80BC-5107571CA3CA}" type="presParOf" srcId="{CCF28B9D-381A-44C5-9EEC-5DE93C2EEC85}" destId="{C5B7AA3B-13E9-479B-99EE-45C06CF57B20}" srcOrd="6" destOrd="0" presId="urn:microsoft.com/office/officeart/2005/8/layout/default"/>
    <dgm:cxn modelId="{4CE8B546-8037-47D4-9953-2D2DD9914924}" type="presParOf" srcId="{CCF28B9D-381A-44C5-9EEC-5DE93C2EEC85}" destId="{55714054-3586-4C98-9E8F-6CB875A76DCA}" srcOrd="7" destOrd="0" presId="urn:microsoft.com/office/officeart/2005/8/layout/default"/>
    <dgm:cxn modelId="{6566836A-86AF-4069-B5D4-382718C094C5}" type="presParOf" srcId="{CCF28B9D-381A-44C5-9EEC-5DE93C2EEC85}" destId="{117F36F1-7837-468E-966A-BC63C7B6D3E8}" srcOrd="8" destOrd="0" presId="urn:microsoft.com/office/officeart/2005/8/layout/default"/>
    <dgm:cxn modelId="{BD66464A-13AE-4A6C-8494-C60079BAF65E}" type="presParOf" srcId="{CCF28B9D-381A-44C5-9EEC-5DE93C2EEC85}" destId="{F567C54A-66F2-40BB-8E07-AA25213FA4DF}" srcOrd="9" destOrd="0" presId="urn:microsoft.com/office/officeart/2005/8/layout/default"/>
    <dgm:cxn modelId="{6B3A3EB2-7FB7-4029-B94C-CBB494A5246D}" type="presParOf" srcId="{CCF28B9D-381A-44C5-9EEC-5DE93C2EEC85}" destId="{EB0D2292-520E-4FF0-83FE-FA65E8BB1AA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DA0C33C-48AA-47E2-8334-E107062218D0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0BA32EE-0ACE-47DF-B2FB-67E6C6DEB997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yaşına ve ilgisine uygun kitap okunabilir. </a:t>
          </a:r>
        </a:p>
      </dgm:t>
    </dgm:pt>
    <dgm:pt modelId="{39545586-3E70-459D-BD88-844C6950AA5F}" type="parTrans" cxnId="{138EC512-E7B5-480B-B5E8-DC8C40663BB6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2E2AF80-A370-4374-B2AB-62DA6D1358AE}" type="sibTrans" cxnId="{138EC512-E7B5-480B-B5E8-DC8C40663BB6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C261FE7-E6E1-4B3B-B865-DDA88A130AA1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Beraber şarkı, şiir, tekerlemeler söylenebilir. </a:t>
          </a:r>
        </a:p>
      </dgm:t>
    </dgm:pt>
    <dgm:pt modelId="{76B6F985-72A9-4FCF-B1C6-C928D8F9175D}" type="parTrans" cxnId="{CDAC569E-E3F4-499E-9879-6F97B4F1EFFD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3764D73-5F91-4C8B-844B-3A742214C889}" type="sibTrans" cxnId="{CDAC569E-E3F4-499E-9879-6F97B4F1EFFD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1524401-79F8-43CD-AF1C-CECFC7251930}">
      <dgm:prSet custT="1"/>
      <dgm:spPr/>
      <dgm:t>
        <a:bodyPr/>
        <a:lstStyle/>
        <a:p>
          <a:r>
            <a:rPr lang="tr-TR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hikâye ve masal anlatılabilir. </a:t>
          </a:r>
        </a:p>
      </dgm:t>
    </dgm:pt>
    <dgm:pt modelId="{8E71ACC5-219E-47F0-A8CD-CFF1436611A0}" type="parTrans" cxnId="{900A5F42-1533-4A0B-8717-C990311B1C29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246B0A-E3CB-424F-AB33-47F4B127FFD5}" type="sibTrans" cxnId="{900A5F42-1533-4A0B-8717-C990311B1C29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6A47C1-E98A-4077-B780-A45F1C82D1E9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Çocuktan yaşına uygun olarak hikâye ve masal anlatması istenebilir. </a:t>
          </a:r>
        </a:p>
      </dgm:t>
    </dgm:pt>
    <dgm:pt modelId="{57225D79-A3EE-445F-A271-223B6459D985}" type="parTrans" cxnId="{3ED768F3-E3AE-46BF-9957-B87247529E32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B4E39C-E68C-4CCD-8648-F33328BCB478}" type="sibTrans" cxnId="{3ED768F3-E3AE-46BF-9957-B87247529E32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E0B999-C36A-4A25-9B6D-24DED6BA5DE8}" type="pres">
      <dgm:prSet presAssocID="{DDA0C33C-48AA-47E2-8334-E107062218D0}" presName="outerComposite" presStyleCnt="0">
        <dgm:presLayoutVars>
          <dgm:chMax val="5"/>
          <dgm:dir/>
          <dgm:resizeHandles val="exact"/>
        </dgm:presLayoutVars>
      </dgm:prSet>
      <dgm:spPr/>
    </dgm:pt>
    <dgm:pt modelId="{C4BE281A-E4C4-40F4-B7DF-35AE894C4EB1}" type="pres">
      <dgm:prSet presAssocID="{DDA0C33C-48AA-47E2-8334-E107062218D0}" presName="dummyMaxCanvas" presStyleCnt="0">
        <dgm:presLayoutVars/>
      </dgm:prSet>
      <dgm:spPr/>
    </dgm:pt>
    <dgm:pt modelId="{3D5A17C6-A322-9A46-AB72-65E731F2FF17}" type="pres">
      <dgm:prSet presAssocID="{DDA0C33C-48AA-47E2-8334-E107062218D0}" presName="FourNodes_1" presStyleLbl="node1" presStyleIdx="0" presStyleCnt="4">
        <dgm:presLayoutVars>
          <dgm:bulletEnabled val="1"/>
        </dgm:presLayoutVars>
      </dgm:prSet>
      <dgm:spPr/>
    </dgm:pt>
    <dgm:pt modelId="{4F5D56A5-DFCB-4B4C-B75A-D61EB12F456D}" type="pres">
      <dgm:prSet presAssocID="{DDA0C33C-48AA-47E2-8334-E107062218D0}" presName="FourNodes_2" presStyleLbl="node1" presStyleIdx="1" presStyleCnt="4">
        <dgm:presLayoutVars>
          <dgm:bulletEnabled val="1"/>
        </dgm:presLayoutVars>
      </dgm:prSet>
      <dgm:spPr/>
    </dgm:pt>
    <dgm:pt modelId="{3AB2895A-C40F-2840-8D76-206A1C99F010}" type="pres">
      <dgm:prSet presAssocID="{DDA0C33C-48AA-47E2-8334-E107062218D0}" presName="FourNodes_3" presStyleLbl="node1" presStyleIdx="2" presStyleCnt="4">
        <dgm:presLayoutVars>
          <dgm:bulletEnabled val="1"/>
        </dgm:presLayoutVars>
      </dgm:prSet>
      <dgm:spPr/>
    </dgm:pt>
    <dgm:pt modelId="{BD564947-FE78-C244-BB5F-D98F9E6BD793}" type="pres">
      <dgm:prSet presAssocID="{DDA0C33C-48AA-47E2-8334-E107062218D0}" presName="FourNodes_4" presStyleLbl="node1" presStyleIdx="3" presStyleCnt="4">
        <dgm:presLayoutVars>
          <dgm:bulletEnabled val="1"/>
        </dgm:presLayoutVars>
      </dgm:prSet>
      <dgm:spPr/>
    </dgm:pt>
    <dgm:pt modelId="{6D473D39-513E-0347-8F68-800429438B59}" type="pres">
      <dgm:prSet presAssocID="{DDA0C33C-48AA-47E2-8334-E107062218D0}" presName="FourConn_1-2" presStyleLbl="fgAccFollowNode1" presStyleIdx="0" presStyleCnt="3">
        <dgm:presLayoutVars>
          <dgm:bulletEnabled val="1"/>
        </dgm:presLayoutVars>
      </dgm:prSet>
      <dgm:spPr/>
    </dgm:pt>
    <dgm:pt modelId="{0186535C-A93E-AB4D-A3E7-94907CD35E0E}" type="pres">
      <dgm:prSet presAssocID="{DDA0C33C-48AA-47E2-8334-E107062218D0}" presName="FourConn_2-3" presStyleLbl="fgAccFollowNode1" presStyleIdx="1" presStyleCnt="3">
        <dgm:presLayoutVars>
          <dgm:bulletEnabled val="1"/>
        </dgm:presLayoutVars>
      </dgm:prSet>
      <dgm:spPr/>
    </dgm:pt>
    <dgm:pt modelId="{1261C56A-B79E-F648-A97E-BA007CAE60F0}" type="pres">
      <dgm:prSet presAssocID="{DDA0C33C-48AA-47E2-8334-E107062218D0}" presName="FourConn_3-4" presStyleLbl="fgAccFollowNode1" presStyleIdx="2" presStyleCnt="3">
        <dgm:presLayoutVars>
          <dgm:bulletEnabled val="1"/>
        </dgm:presLayoutVars>
      </dgm:prSet>
      <dgm:spPr/>
    </dgm:pt>
    <dgm:pt modelId="{9F8189B8-F804-C94E-8A62-726EAD1EAB56}" type="pres">
      <dgm:prSet presAssocID="{DDA0C33C-48AA-47E2-8334-E107062218D0}" presName="FourNodes_1_text" presStyleLbl="node1" presStyleIdx="3" presStyleCnt="4">
        <dgm:presLayoutVars>
          <dgm:bulletEnabled val="1"/>
        </dgm:presLayoutVars>
      </dgm:prSet>
      <dgm:spPr/>
    </dgm:pt>
    <dgm:pt modelId="{451240E7-28CF-8547-B985-43BC94B10F01}" type="pres">
      <dgm:prSet presAssocID="{DDA0C33C-48AA-47E2-8334-E107062218D0}" presName="FourNodes_2_text" presStyleLbl="node1" presStyleIdx="3" presStyleCnt="4">
        <dgm:presLayoutVars>
          <dgm:bulletEnabled val="1"/>
        </dgm:presLayoutVars>
      </dgm:prSet>
      <dgm:spPr/>
    </dgm:pt>
    <dgm:pt modelId="{FC96EA82-6874-8E4B-91D0-1DFDECF5CA62}" type="pres">
      <dgm:prSet presAssocID="{DDA0C33C-48AA-47E2-8334-E107062218D0}" presName="FourNodes_3_text" presStyleLbl="node1" presStyleIdx="3" presStyleCnt="4">
        <dgm:presLayoutVars>
          <dgm:bulletEnabled val="1"/>
        </dgm:presLayoutVars>
      </dgm:prSet>
      <dgm:spPr/>
    </dgm:pt>
    <dgm:pt modelId="{E8332CBE-C19A-E14B-A859-687C92BEBBF9}" type="pres">
      <dgm:prSet presAssocID="{DDA0C33C-48AA-47E2-8334-E107062218D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3205703-7925-7B4F-9D8A-596999B98DF7}" type="presOf" srcId="{54246B0A-E3CB-424F-AB33-47F4B127FFD5}" destId="{1261C56A-B79E-F648-A97E-BA007CAE60F0}" srcOrd="0" destOrd="0" presId="urn:microsoft.com/office/officeart/2005/8/layout/vProcess5"/>
    <dgm:cxn modelId="{7FFB1407-BAC4-420D-9977-606ACBFF2D17}" type="presOf" srcId="{DDA0C33C-48AA-47E2-8334-E107062218D0}" destId="{7FE0B999-C36A-4A25-9B6D-24DED6BA5DE8}" srcOrd="0" destOrd="0" presId="urn:microsoft.com/office/officeart/2005/8/layout/vProcess5"/>
    <dgm:cxn modelId="{27455510-663A-984F-BC41-993FC39DCE61}" type="presOf" srcId="{C0BA32EE-0ACE-47DF-B2FB-67E6C6DEB997}" destId="{3D5A17C6-A322-9A46-AB72-65E731F2FF17}" srcOrd="0" destOrd="0" presId="urn:microsoft.com/office/officeart/2005/8/layout/vProcess5"/>
    <dgm:cxn modelId="{138EC512-E7B5-480B-B5E8-DC8C40663BB6}" srcId="{DDA0C33C-48AA-47E2-8334-E107062218D0}" destId="{C0BA32EE-0ACE-47DF-B2FB-67E6C6DEB997}" srcOrd="0" destOrd="0" parTransId="{39545586-3E70-459D-BD88-844C6950AA5F}" sibTransId="{02E2AF80-A370-4374-B2AB-62DA6D1358AE}"/>
    <dgm:cxn modelId="{06464E1E-E48D-9E44-8F63-C947C919477A}" type="presOf" srcId="{566A47C1-E98A-4077-B780-A45F1C82D1E9}" destId="{E8332CBE-C19A-E14B-A859-687C92BEBBF9}" srcOrd="1" destOrd="0" presId="urn:microsoft.com/office/officeart/2005/8/layout/vProcess5"/>
    <dgm:cxn modelId="{900A5F42-1533-4A0B-8717-C990311B1C29}" srcId="{DDA0C33C-48AA-47E2-8334-E107062218D0}" destId="{F1524401-79F8-43CD-AF1C-CECFC7251930}" srcOrd="2" destOrd="0" parTransId="{8E71ACC5-219E-47F0-A8CD-CFF1436611A0}" sibTransId="{54246B0A-E3CB-424F-AB33-47F4B127FFD5}"/>
    <dgm:cxn modelId="{C22FC15F-3CB6-E642-AF72-52752205D3AC}" type="presOf" srcId="{F1524401-79F8-43CD-AF1C-CECFC7251930}" destId="{FC96EA82-6874-8E4B-91D0-1DFDECF5CA62}" srcOrd="1" destOrd="0" presId="urn:microsoft.com/office/officeart/2005/8/layout/vProcess5"/>
    <dgm:cxn modelId="{665B138C-ED28-404D-A0E9-4EC9B7284560}" type="presOf" srcId="{C0BA32EE-0ACE-47DF-B2FB-67E6C6DEB997}" destId="{9F8189B8-F804-C94E-8A62-726EAD1EAB56}" srcOrd="1" destOrd="0" presId="urn:microsoft.com/office/officeart/2005/8/layout/vProcess5"/>
    <dgm:cxn modelId="{F3E20493-7932-4346-869E-1A0176CDF69C}" type="presOf" srcId="{566A47C1-E98A-4077-B780-A45F1C82D1E9}" destId="{BD564947-FE78-C244-BB5F-D98F9E6BD793}" srcOrd="0" destOrd="0" presId="urn:microsoft.com/office/officeart/2005/8/layout/vProcess5"/>
    <dgm:cxn modelId="{C57C5E94-CF0A-6D44-AD09-FB2C4395AE06}" type="presOf" srcId="{02E2AF80-A370-4374-B2AB-62DA6D1358AE}" destId="{6D473D39-513E-0347-8F68-800429438B59}" srcOrd="0" destOrd="0" presId="urn:microsoft.com/office/officeart/2005/8/layout/vProcess5"/>
    <dgm:cxn modelId="{CDAC569E-E3F4-499E-9879-6F97B4F1EFFD}" srcId="{DDA0C33C-48AA-47E2-8334-E107062218D0}" destId="{6C261FE7-E6E1-4B3B-B865-DDA88A130AA1}" srcOrd="1" destOrd="0" parTransId="{76B6F985-72A9-4FCF-B1C6-C928D8F9175D}" sibTransId="{73764D73-5F91-4C8B-844B-3A742214C889}"/>
    <dgm:cxn modelId="{A96F78A2-356B-F240-8E97-6E1EA31F6F04}" type="presOf" srcId="{F1524401-79F8-43CD-AF1C-CECFC7251930}" destId="{3AB2895A-C40F-2840-8D76-206A1C99F010}" srcOrd="0" destOrd="0" presId="urn:microsoft.com/office/officeart/2005/8/layout/vProcess5"/>
    <dgm:cxn modelId="{7CE41ABE-B6F5-724D-BC90-30741DC95479}" type="presOf" srcId="{73764D73-5F91-4C8B-844B-3A742214C889}" destId="{0186535C-A93E-AB4D-A3E7-94907CD35E0E}" srcOrd="0" destOrd="0" presId="urn:microsoft.com/office/officeart/2005/8/layout/vProcess5"/>
    <dgm:cxn modelId="{EFAF86C9-2C6A-204B-9371-40EB5107F373}" type="presOf" srcId="{6C261FE7-E6E1-4B3B-B865-DDA88A130AA1}" destId="{451240E7-28CF-8547-B985-43BC94B10F01}" srcOrd="1" destOrd="0" presId="urn:microsoft.com/office/officeart/2005/8/layout/vProcess5"/>
    <dgm:cxn modelId="{78CE12E6-1D57-F847-8CEB-9D8A3B01DDBB}" type="presOf" srcId="{6C261FE7-E6E1-4B3B-B865-DDA88A130AA1}" destId="{4F5D56A5-DFCB-4B4C-B75A-D61EB12F456D}" srcOrd="0" destOrd="0" presId="urn:microsoft.com/office/officeart/2005/8/layout/vProcess5"/>
    <dgm:cxn modelId="{3ED768F3-E3AE-46BF-9957-B87247529E32}" srcId="{DDA0C33C-48AA-47E2-8334-E107062218D0}" destId="{566A47C1-E98A-4077-B780-A45F1C82D1E9}" srcOrd="3" destOrd="0" parTransId="{57225D79-A3EE-445F-A271-223B6459D985}" sibTransId="{4CB4E39C-E68C-4CCD-8648-F33328BCB478}"/>
    <dgm:cxn modelId="{E5339C61-69E3-426E-9A43-EBA9F355FCDC}" type="presParOf" srcId="{7FE0B999-C36A-4A25-9B6D-24DED6BA5DE8}" destId="{C4BE281A-E4C4-40F4-B7DF-35AE894C4EB1}" srcOrd="0" destOrd="0" presId="urn:microsoft.com/office/officeart/2005/8/layout/vProcess5"/>
    <dgm:cxn modelId="{E6E946BA-E671-C246-89D1-6B6D688F019B}" type="presParOf" srcId="{7FE0B999-C36A-4A25-9B6D-24DED6BA5DE8}" destId="{3D5A17C6-A322-9A46-AB72-65E731F2FF17}" srcOrd="1" destOrd="0" presId="urn:microsoft.com/office/officeart/2005/8/layout/vProcess5"/>
    <dgm:cxn modelId="{67558BEA-4C5C-684C-AA3B-7960624BE1BE}" type="presParOf" srcId="{7FE0B999-C36A-4A25-9B6D-24DED6BA5DE8}" destId="{4F5D56A5-DFCB-4B4C-B75A-D61EB12F456D}" srcOrd="2" destOrd="0" presId="urn:microsoft.com/office/officeart/2005/8/layout/vProcess5"/>
    <dgm:cxn modelId="{97757ABC-8B53-1547-AB7F-745ADDF12676}" type="presParOf" srcId="{7FE0B999-C36A-4A25-9B6D-24DED6BA5DE8}" destId="{3AB2895A-C40F-2840-8D76-206A1C99F010}" srcOrd="3" destOrd="0" presId="urn:microsoft.com/office/officeart/2005/8/layout/vProcess5"/>
    <dgm:cxn modelId="{52E848AA-6761-B849-8551-1FB9ADA5346D}" type="presParOf" srcId="{7FE0B999-C36A-4A25-9B6D-24DED6BA5DE8}" destId="{BD564947-FE78-C244-BB5F-D98F9E6BD793}" srcOrd="4" destOrd="0" presId="urn:microsoft.com/office/officeart/2005/8/layout/vProcess5"/>
    <dgm:cxn modelId="{965BDE4B-CAC3-F34C-9981-1997C2D1FEE7}" type="presParOf" srcId="{7FE0B999-C36A-4A25-9B6D-24DED6BA5DE8}" destId="{6D473D39-513E-0347-8F68-800429438B59}" srcOrd="5" destOrd="0" presId="urn:microsoft.com/office/officeart/2005/8/layout/vProcess5"/>
    <dgm:cxn modelId="{B860A924-F829-234F-8BB7-8CC237E76D25}" type="presParOf" srcId="{7FE0B999-C36A-4A25-9B6D-24DED6BA5DE8}" destId="{0186535C-A93E-AB4D-A3E7-94907CD35E0E}" srcOrd="6" destOrd="0" presId="urn:microsoft.com/office/officeart/2005/8/layout/vProcess5"/>
    <dgm:cxn modelId="{3031DAAC-BE78-3F4F-BE6A-260893857FD3}" type="presParOf" srcId="{7FE0B999-C36A-4A25-9B6D-24DED6BA5DE8}" destId="{1261C56A-B79E-F648-A97E-BA007CAE60F0}" srcOrd="7" destOrd="0" presId="urn:microsoft.com/office/officeart/2005/8/layout/vProcess5"/>
    <dgm:cxn modelId="{AA9779DD-E375-4643-899D-32C2B7972517}" type="presParOf" srcId="{7FE0B999-C36A-4A25-9B6D-24DED6BA5DE8}" destId="{9F8189B8-F804-C94E-8A62-726EAD1EAB56}" srcOrd="8" destOrd="0" presId="urn:microsoft.com/office/officeart/2005/8/layout/vProcess5"/>
    <dgm:cxn modelId="{4C025C51-660A-2E47-B000-77975447A8D2}" type="presParOf" srcId="{7FE0B999-C36A-4A25-9B6D-24DED6BA5DE8}" destId="{451240E7-28CF-8547-B985-43BC94B10F01}" srcOrd="9" destOrd="0" presId="urn:microsoft.com/office/officeart/2005/8/layout/vProcess5"/>
    <dgm:cxn modelId="{3EA81308-7650-104B-8BDA-51B33FBD74FE}" type="presParOf" srcId="{7FE0B999-C36A-4A25-9B6D-24DED6BA5DE8}" destId="{FC96EA82-6874-8E4B-91D0-1DFDECF5CA62}" srcOrd="10" destOrd="0" presId="urn:microsoft.com/office/officeart/2005/8/layout/vProcess5"/>
    <dgm:cxn modelId="{BFC671B1-AE23-FE4D-B54B-EA19181BB62D}" type="presParOf" srcId="{7FE0B999-C36A-4A25-9B6D-24DED6BA5DE8}" destId="{E8332CBE-C19A-E14B-A859-687C92BEBBF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6CB1F50-F2BE-4937-A61B-792C3BB602EE}" type="doc">
      <dgm:prSet loTypeId="urn:microsoft.com/office/officeart/2005/8/layout/process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C57C93C-D57A-4D32-8316-D79A29502B38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Her fırsatta onunla sohbet edilmelidir </a:t>
          </a:r>
        </a:p>
      </dgm:t>
    </dgm:pt>
    <dgm:pt modelId="{DBC394DF-7DAF-4D08-9E46-F7FB5DB0AFC3}" type="parTrans" cxnId="{A252F574-5329-41EF-85B6-2DBC4BA06412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97F7A3-C428-4995-AAE3-7195A69F3ECD}" type="sibTrans" cxnId="{A252F574-5329-41EF-85B6-2DBC4BA06412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168B38D-9443-43AE-A9DF-6484EA55B0AD}">
      <dgm:prSet custT="1"/>
      <dgm:spPr/>
      <dgm:t>
        <a:bodyPr/>
        <a:lstStyle/>
        <a:p>
          <a:r>
            <a:rPr lang="tr-TR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Sohbet ederken kelime haznesini geliştirecek şekilde konuşulabilir </a:t>
          </a:r>
        </a:p>
      </dgm:t>
    </dgm:pt>
    <dgm:pt modelId="{6811EA04-D46B-448B-B9B6-F325BE84C33D}" type="parTrans" cxnId="{30B041E5-90CD-4FAE-8178-AF910E6ACEA4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8FC8246-BECA-4931-AFBE-DB6AF5BA415D}" type="sibTrans" cxnId="{30B041E5-90CD-4FAE-8178-AF910E6ACEA4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FEBA25-2239-4013-9E9C-BE55C9033D6A}">
      <dgm:prSet custT="1"/>
      <dgm:spPr/>
      <dgm:t>
        <a:bodyPr/>
        <a:lstStyle/>
        <a:p>
          <a:r>
            <a:rPr lang="tr-TR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Oyun oynarken ve resim yaparken onunla konuşmak, onun hem dil gelişimi hem de zihinsel gelişimi için çok önemlidir.</a:t>
          </a:r>
        </a:p>
      </dgm:t>
    </dgm:pt>
    <dgm:pt modelId="{B6BBED44-E4ED-474F-B849-068A0BFE4BFE}" type="parTrans" cxnId="{6AF9A332-21E1-4119-A5D7-5C62A625D287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F82C196-4F58-46F0-AB62-5376D4058F17}" type="sibTrans" cxnId="{6AF9A332-21E1-4119-A5D7-5C62A625D287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DDFDCF-397F-4508-B9D5-C5DF5BE186BE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Onunla konuşurken cevap vermesi için fırsat ve yeterli süre verilebilir. </a:t>
          </a:r>
        </a:p>
      </dgm:t>
    </dgm:pt>
    <dgm:pt modelId="{08E845C3-9436-45A5-9E50-C70933A8BE5A}" type="parTrans" cxnId="{20039521-59D1-4835-8BA0-021B59879C83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11B847-6EEA-448A-B16C-5F6AC00F9BAB}" type="sibTrans" cxnId="{20039521-59D1-4835-8BA0-021B59879C83}">
      <dgm:prSet custT="1"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09CBF9-8343-4649-B0DB-7FAB23B13C21}">
      <dgm:prSet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cümlesini tamamlamasına izin verilmeli ve onun cümlesini tamamlamaktan kaçınılmalıdır. </a:t>
          </a:r>
        </a:p>
      </dgm:t>
    </dgm:pt>
    <dgm:pt modelId="{27C89BB4-B0D1-4098-AE2F-2F8AFF66AD71}" type="parTrans" cxnId="{0DD73A4C-AE38-4E73-8F28-B7197A2B5C76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899CB88-97C0-4DEE-A854-25D637D2DEEC}" type="sibTrans" cxnId="{0DD73A4C-AE38-4E73-8F28-B7197A2B5C76}">
      <dgm:prSet/>
      <dgm:spPr/>
      <dgm:t>
        <a:bodyPr/>
        <a:lstStyle/>
        <a:p>
          <a:endParaRPr lang="tr-T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8A9BEF-678D-FB4D-8F11-818B83481AE0}" type="pres">
      <dgm:prSet presAssocID="{76CB1F50-F2BE-4937-A61B-792C3BB602EE}" presName="Name0" presStyleCnt="0">
        <dgm:presLayoutVars>
          <dgm:dir/>
          <dgm:animLvl val="lvl"/>
          <dgm:resizeHandles val="exact"/>
        </dgm:presLayoutVars>
      </dgm:prSet>
      <dgm:spPr/>
    </dgm:pt>
    <dgm:pt modelId="{48396A6A-98F9-8849-91D2-2A55A0EE869D}" type="pres">
      <dgm:prSet presAssocID="{1609CBF9-8343-4649-B0DB-7FAB23B13C21}" presName="boxAndChildren" presStyleCnt="0"/>
      <dgm:spPr/>
    </dgm:pt>
    <dgm:pt modelId="{95835EBC-34DA-7745-90AA-FE913462C06C}" type="pres">
      <dgm:prSet presAssocID="{1609CBF9-8343-4649-B0DB-7FAB23B13C21}" presName="parentTextBox" presStyleLbl="node1" presStyleIdx="0" presStyleCnt="5"/>
      <dgm:spPr/>
    </dgm:pt>
    <dgm:pt modelId="{9208E5C1-06DD-D64E-A3AC-54D908E69A0B}" type="pres">
      <dgm:prSet presAssocID="{3111B847-6EEA-448A-B16C-5F6AC00F9BAB}" presName="sp" presStyleCnt="0"/>
      <dgm:spPr/>
    </dgm:pt>
    <dgm:pt modelId="{CF2AB9B4-0DF7-4044-9055-2050B657BAEA}" type="pres">
      <dgm:prSet presAssocID="{DBDDFDCF-397F-4508-B9D5-C5DF5BE186BE}" presName="arrowAndChildren" presStyleCnt="0"/>
      <dgm:spPr/>
    </dgm:pt>
    <dgm:pt modelId="{FC0A1FB5-CDF0-BB44-876B-2B67B26874F8}" type="pres">
      <dgm:prSet presAssocID="{DBDDFDCF-397F-4508-B9D5-C5DF5BE186BE}" presName="parentTextArrow" presStyleLbl="node1" presStyleIdx="1" presStyleCnt="5"/>
      <dgm:spPr/>
    </dgm:pt>
    <dgm:pt modelId="{69BD17AF-39E2-B54E-B9FE-9BE18B7DDD6A}" type="pres">
      <dgm:prSet presAssocID="{6F82C196-4F58-46F0-AB62-5376D4058F17}" presName="sp" presStyleCnt="0"/>
      <dgm:spPr/>
    </dgm:pt>
    <dgm:pt modelId="{F26FC551-E150-B041-B5B6-C5CBDC328D90}" type="pres">
      <dgm:prSet presAssocID="{A3FEBA25-2239-4013-9E9C-BE55C9033D6A}" presName="arrowAndChildren" presStyleCnt="0"/>
      <dgm:spPr/>
    </dgm:pt>
    <dgm:pt modelId="{A85242AD-D354-984E-B496-E1177D39B167}" type="pres">
      <dgm:prSet presAssocID="{A3FEBA25-2239-4013-9E9C-BE55C9033D6A}" presName="parentTextArrow" presStyleLbl="node1" presStyleIdx="2" presStyleCnt="5"/>
      <dgm:spPr/>
    </dgm:pt>
    <dgm:pt modelId="{52C20D03-CB25-024B-BF97-1AA0F959BD80}" type="pres">
      <dgm:prSet presAssocID="{F8FC8246-BECA-4931-AFBE-DB6AF5BA415D}" presName="sp" presStyleCnt="0"/>
      <dgm:spPr/>
    </dgm:pt>
    <dgm:pt modelId="{231EAD21-DC93-C747-8178-915342F625D5}" type="pres">
      <dgm:prSet presAssocID="{4168B38D-9443-43AE-A9DF-6484EA55B0AD}" presName="arrowAndChildren" presStyleCnt="0"/>
      <dgm:spPr/>
    </dgm:pt>
    <dgm:pt modelId="{299F5A41-E5B3-3644-AFD8-DBC7BCB983C6}" type="pres">
      <dgm:prSet presAssocID="{4168B38D-9443-43AE-A9DF-6484EA55B0AD}" presName="parentTextArrow" presStyleLbl="node1" presStyleIdx="3" presStyleCnt="5"/>
      <dgm:spPr/>
    </dgm:pt>
    <dgm:pt modelId="{B52DA88E-91A2-8B4F-BDB8-F2ADC0E3550E}" type="pres">
      <dgm:prSet presAssocID="{8997F7A3-C428-4995-AAE3-7195A69F3ECD}" presName="sp" presStyleCnt="0"/>
      <dgm:spPr/>
    </dgm:pt>
    <dgm:pt modelId="{008F32E4-8A31-3B4B-8BBC-C97BD822CC49}" type="pres">
      <dgm:prSet presAssocID="{FC57C93C-D57A-4D32-8316-D79A29502B38}" presName="arrowAndChildren" presStyleCnt="0"/>
      <dgm:spPr/>
    </dgm:pt>
    <dgm:pt modelId="{C5B3AFB6-FCF9-BC4F-97DB-D59A38DEE976}" type="pres">
      <dgm:prSet presAssocID="{FC57C93C-D57A-4D32-8316-D79A29502B38}" presName="parentTextArrow" presStyleLbl="node1" presStyleIdx="4" presStyleCnt="5"/>
      <dgm:spPr/>
    </dgm:pt>
  </dgm:ptLst>
  <dgm:cxnLst>
    <dgm:cxn modelId="{20039521-59D1-4835-8BA0-021B59879C83}" srcId="{76CB1F50-F2BE-4937-A61B-792C3BB602EE}" destId="{DBDDFDCF-397F-4508-B9D5-C5DF5BE186BE}" srcOrd="3" destOrd="0" parTransId="{08E845C3-9436-45A5-9E50-C70933A8BE5A}" sibTransId="{3111B847-6EEA-448A-B16C-5F6AC00F9BAB}"/>
    <dgm:cxn modelId="{6AF9A332-21E1-4119-A5D7-5C62A625D287}" srcId="{76CB1F50-F2BE-4937-A61B-792C3BB602EE}" destId="{A3FEBA25-2239-4013-9E9C-BE55C9033D6A}" srcOrd="2" destOrd="0" parTransId="{B6BBED44-E4ED-474F-B849-068A0BFE4BFE}" sibTransId="{6F82C196-4F58-46F0-AB62-5376D4058F17}"/>
    <dgm:cxn modelId="{0DD73A4C-AE38-4E73-8F28-B7197A2B5C76}" srcId="{76CB1F50-F2BE-4937-A61B-792C3BB602EE}" destId="{1609CBF9-8343-4649-B0DB-7FAB23B13C21}" srcOrd="4" destOrd="0" parTransId="{27C89BB4-B0D1-4098-AE2F-2F8AFF66AD71}" sibTransId="{1899CB88-97C0-4DEE-A854-25D637D2DEEC}"/>
    <dgm:cxn modelId="{A252F574-5329-41EF-85B6-2DBC4BA06412}" srcId="{76CB1F50-F2BE-4937-A61B-792C3BB602EE}" destId="{FC57C93C-D57A-4D32-8316-D79A29502B38}" srcOrd="0" destOrd="0" parTransId="{DBC394DF-7DAF-4D08-9E46-F7FB5DB0AFC3}" sibTransId="{8997F7A3-C428-4995-AAE3-7195A69F3ECD}"/>
    <dgm:cxn modelId="{4D8CE98E-A9C1-5A40-9601-F24214DCDFC5}" type="presOf" srcId="{76CB1F50-F2BE-4937-A61B-792C3BB602EE}" destId="{788A9BEF-678D-FB4D-8F11-818B83481AE0}" srcOrd="0" destOrd="0" presId="urn:microsoft.com/office/officeart/2005/8/layout/process4"/>
    <dgm:cxn modelId="{A8651192-4F14-8E4F-820D-FF77A18BEC58}" type="presOf" srcId="{1609CBF9-8343-4649-B0DB-7FAB23B13C21}" destId="{95835EBC-34DA-7745-90AA-FE913462C06C}" srcOrd="0" destOrd="0" presId="urn:microsoft.com/office/officeart/2005/8/layout/process4"/>
    <dgm:cxn modelId="{BAA37CC7-98CE-054B-BEBD-9AC726DB392D}" type="presOf" srcId="{FC57C93C-D57A-4D32-8316-D79A29502B38}" destId="{C5B3AFB6-FCF9-BC4F-97DB-D59A38DEE976}" srcOrd="0" destOrd="0" presId="urn:microsoft.com/office/officeart/2005/8/layout/process4"/>
    <dgm:cxn modelId="{CAD1EEE2-D2C6-A64D-9AAB-B5B7D9057018}" type="presOf" srcId="{DBDDFDCF-397F-4508-B9D5-C5DF5BE186BE}" destId="{FC0A1FB5-CDF0-BB44-876B-2B67B26874F8}" srcOrd="0" destOrd="0" presId="urn:microsoft.com/office/officeart/2005/8/layout/process4"/>
    <dgm:cxn modelId="{30B041E5-90CD-4FAE-8178-AF910E6ACEA4}" srcId="{76CB1F50-F2BE-4937-A61B-792C3BB602EE}" destId="{4168B38D-9443-43AE-A9DF-6484EA55B0AD}" srcOrd="1" destOrd="0" parTransId="{6811EA04-D46B-448B-B9B6-F325BE84C33D}" sibTransId="{F8FC8246-BECA-4931-AFBE-DB6AF5BA415D}"/>
    <dgm:cxn modelId="{CB5D8EF9-BAAB-A840-A1F1-47AD283C96B0}" type="presOf" srcId="{4168B38D-9443-43AE-A9DF-6484EA55B0AD}" destId="{299F5A41-E5B3-3644-AFD8-DBC7BCB983C6}" srcOrd="0" destOrd="0" presId="urn:microsoft.com/office/officeart/2005/8/layout/process4"/>
    <dgm:cxn modelId="{5CE535FF-DBFD-C842-A1BD-5A1D1A281EAF}" type="presOf" srcId="{A3FEBA25-2239-4013-9E9C-BE55C9033D6A}" destId="{A85242AD-D354-984E-B496-E1177D39B167}" srcOrd="0" destOrd="0" presId="urn:microsoft.com/office/officeart/2005/8/layout/process4"/>
    <dgm:cxn modelId="{692F6ECC-0488-D549-8885-619CBDB9CD47}" type="presParOf" srcId="{788A9BEF-678D-FB4D-8F11-818B83481AE0}" destId="{48396A6A-98F9-8849-91D2-2A55A0EE869D}" srcOrd="0" destOrd="0" presId="urn:microsoft.com/office/officeart/2005/8/layout/process4"/>
    <dgm:cxn modelId="{2DE69D01-4376-DA48-9F39-97C7A541333C}" type="presParOf" srcId="{48396A6A-98F9-8849-91D2-2A55A0EE869D}" destId="{95835EBC-34DA-7745-90AA-FE913462C06C}" srcOrd="0" destOrd="0" presId="urn:microsoft.com/office/officeart/2005/8/layout/process4"/>
    <dgm:cxn modelId="{FDB6F084-AC57-C24B-AC67-37FF3F836F7F}" type="presParOf" srcId="{788A9BEF-678D-FB4D-8F11-818B83481AE0}" destId="{9208E5C1-06DD-D64E-A3AC-54D908E69A0B}" srcOrd="1" destOrd="0" presId="urn:microsoft.com/office/officeart/2005/8/layout/process4"/>
    <dgm:cxn modelId="{BE25898E-01D0-7A4F-A26B-A40BD3465E1B}" type="presParOf" srcId="{788A9BEF-678D-FB4D-8F11-818B83481AE0}" destId="{CF2AB9B4-0DF7-4044-9055-2050B657BAEA}" srcOrd="2" destOrd="0" presId="urn:microsoft.com/office/officeart/2005/8/layout/process4"/>
    <dgm:cxn modelId="{BF5CB4F0-E952-8E47-9E33-9BAB7C98D65D}" type="presParOf" srcId="{CF2AB9B4-0DF7-4044-9055-2050B657BAEA}" destId="{FC0A1FB5-CDF0-BB44-876B-2B67B26874F8}" srcOrd="0" destOrd="0" presId="urn:microsoft.com/office/officeart/2005/8/layout/process4"/>
    <dgm:cxn modelId="{A475110E-D82D-3B4D-A88E-AD663149A1A5}" type="presParOf" srcId="{788A9BEF-678D-FB4D-8F11-818B83481AE0}" destId="{69BD17AF-39E2-B54E-B9FE-9BE18B7DDD6A}" srcOrd="3" destOrd="0" presId="urn:microsoft.com/office/officeart/2005/8/layout/process4"/>
    <dgm:cxn modelId="{B3646ED7-4992-834A-9072-963B7526EEBB}" type="presParOf" srcId="{788A9BEF-678D-FB4D-8F11-818B83481AE0}" destId="{F26FC551-E150-B041-B5B6-C5CBDC328D90}" srcOrd="4" destOrd="0" presId="urn:microsoft.com/office/officeart/2005/8/layout/process4"/>
    <dgm:cxn modelId="{73EB000D-66BC-D142-929A-CCDE87FE5AB2}" type="presParOf" srcId="{F26FC551-E150-B041-B5B6-C5CBDC328D90}" destId="{A85242AD-D354-984E-B496-E1177D39B167}" srcOrd="0" destOrd="0" presId="urn:microsoft.com/office/officeart/2005/8/layout/process4"/>
    <dgm:cxn modelId="{C6274E1B-5737-CA44-A95C-F72A56DD22A5}" type="presParOf" srcId="{788A9BEF-678D-FB4D-8F11-818B83481AE0}" destId="{52C20D03-CB25-024B-BF97-1AA0F959BD80}" srcOrd="5" destOrd="0" presId="urn:microsoft.com/office/officeart/2005/8/layout/process4"/>
    <dgm:cxn modelId="{FAABAC8B-0F13-5647-BD8E-C9DBCCAD7B39}" type="presParOf" srcId="{788A9BEF-678D-FB4D-8F11-818B83481AE0}" destId="{231EAD21-DC93-C747-8178-915342F625D5}" srcOrd="6" destOrd="0" presId="urn:microsoft.com/office/officeart/2005/8/layout/process4"/>
    <dgm:cxn modelId="{8CF1369F-970A-C744-9C5E-A8EF8D44BBD9}" type="presParOf" srcId="{231EAD21-DC93-C747-8178-915342F625D5}" destId="{299F5A41-E5B3-3644-AFD8-DBC7BCB983C6}" srcOrd="0" destOrd="0" presId="urn:microsoft.com/office/officeart/2005/8/layout/process4"/>
    <dgm:cxn modelId="{B6DBBE27-170D-C04F-9292-19F5E40B6F88}" type="presParOf" srcId="{788A9BEF-678D-FB4D-8F11-818B83481AE0}" destId="{B52DA88E-91A2-8B4F-BDB8-F2ADC0E3550E}" srcOrd="7" destOrd="0" presId="urn:microsoft.com/office/officeart/2005/8/layout/process4"/>
    <dgm:cxn modelId="{3659F144-A77E-3C4B-BF90-960C16B5BE66}" type="presParOf" srcId="{788A9BEF-678D-FB4D-8F11-818B83481AE0}" destId="{008F32E4-8A31-3B4B-8BBC-C97BD822CC49}" srcOrd="8" destOrd="0" presId="urn:microsoft.com/office/officeart/2005/8/layout/process4"/>
    <dgm:cxn modelId="{E2E8DF2C-F07F-3344-BFD3-FB2A3C224F64}" type="presParOf" srcId="{008F32E4-8A31-3B4B-8BBC-C97BD822CC49}" destId="{C5B3AFB6-FCF9-BC4F-97DB-D59A38DEE97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4CD1B10-C3D7-4236-B510-0D629A4B398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AD87DB5-819E-4850-B74C-D131C1158310}">
      <dgm:prSet phldrT="[Metin]" custT="1"/>
      <dgm:spPr/>
      <dgm:t>
        <a:bodyPr/>
        <a:lstStyle/>
        <a:p>
          <a:r>
            <a:rPr lang="tr-T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Doğumdan başlayıp akademik okuma yazmayı öğrenene kadar olan süreçte okuma yazmaya ilişkin ön koşul bilgi, tutum ve becerilerin tümünü ifade eder</a:t>
          </a:r>
        </a:p>
      </dgm:t>
    </dgm:pt>
    <dgm:pt modelId="{92F95D5F-E027-447F-9EFD-EF1937869DED}" type="parTrans" cxnId="{5F423B81-43D3-41CD-B860-BEBFC892A80F}">
      <dgm:prSet/>
      <dgm:spPr/>
      <dgm:t>
        <a:bodyPr/>
        <a:lstStyle/>
        <a:p>
          <a:endParaRPr lang="tr-TR" sz="2800"/>
        </a:p>
      </dgm:t>
    </dgm:pt>
    <dgm:pt modelId="{CB152C48-CE16-4D8D-8811-C7829C25D2B2}" type="sibTrans" cxnId="{5F423B81-43D3-41CD-B860-BEBFC892A80F}">
      <dgm:prSet/>
      <dgm:spPr/>
      <dgm:t>
        <a:bodyPr/>
        <a:lstStyle/>
        <a:p>
          <a:endParaRPr lang="tr-TR" sz="2800"/>
        </a:p>
      </dgm:t>
    </dgm:pt>
    <dgm:pt modelId="{A5E1796D-E6EB-4D75-9A49-583EAB6D67B4}" type="pres">
      <dgm:prSet presAssocID="{54CD1B10-C3D7-4236-B510-0D629A4B3989}" presName="diagram" presStyleCnt="0">
        <dgm:presLayoutVars>
          <dgm:dir/>
          <dgm:resizeHandles val="exact"/>
        </dgm:presLayoutVars>
      </dgm:prSet>
      <dgm:spPr/>
    </dgm:pt>
    <dgm:pt modelId="{55370F62-1EC8-4738-9F0A-7119BD295108}" type="pres">
      <dgm:prSet presAssocID="{8AD87DB5-819E-4850-B74C-D131C1158310}" presName="node" presStyleLbl="node1" presStyleIdx="0" presStyleCnt="1" custScaleX="276294" custScaleY="468849">
        <dgm:presLayoutVars>
          <dgm:bulletEnabled val="1"/>
        </dgm:presLayoutVars>
      </dgm:prSet>
      <dgm:spPr/>
    </dgm:pt>
  </dgm:ptLst>
  <dgm:cxnLst>
    <dgm:cxn modelId="{303CAA15-FFD8-4CE7-997C-E4AA2B00E55C}" type="presOf" srcId="{54CD1B10-C3D7-4236-B510-0D629A4B3989}" destId="{A5E1796D-E6EB-4D75-9A49-583EAB6D67B4}" srcOrd="0" destOrd="0" presId="urn:microsoft.com/office/officeart/2005/8/layout/default"/>
    <dgm:cxn modelId="{5F423B81-43D3-41CD-B860-BEBFC892A80F}" srcId="{54CD1B10-C3D7-4236-B510-0D629A4B3989}" destId="{8AD87DB5-819E-4850-B74C-D131C1158310}" srcOrd="0" destOrd="0" parTransId="{92F95D5F-E027-447F-9EFD-EF1937869DED}" sibTransId="{CB152C48-CE16-4D8D-8811-C7829C25D2B2}"/>
    <dgm:cxn modelId="{00830BE9-359B-4F73-B8F6-74E747234165}" type="presOf" srcId="{8AD87DB5-819E-4850-B74C-D131C1158310}" destId="{55370F62-1EC8-4738-9F0A-7119BD295108}" srcOrd="0" destOrd="0" presId="urn:microsoft.com/office/officeart/2005/8/layout/default"/>
    <dgm:cxn modelId="{687FCF0A-2601-4A19-A891-8D3A9EB4784B}" type="presParOf" srcId="{A5E1796D-E6EB-4D75-9A49-583EAB6D67B4}" destId="{55370F62-1EC8-4738-9F0A-7119BD29510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FE25E9A-54D0-48FC-B5E9-90AAA160CBB2}" type="doc">
      <dgm:prSet loTypeId="urn:microsoft.com/office/officeart/2008/layout/PictureAccent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54531A95-F151-43CE-B54F-F2E7889862C1}">
      <dgm:prSet phldrT="[Metin]" custT="1"/>
      <dgm:spPr/>
      <dgm:t>
        <a:bodyPr/>
        <a:lstStyle/>
        <a:p>
          <a:r>
            <a:rPr lang="tr-T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Erken okuryazarlık becerileri</a:t>
          </a:r>
        </a:p>
      </dgm:t>
    </dgm:pt>
    <dgm:pt modelId="{B1337D6B-9AB9-425A-9989-C5081BC21E3E}" type="parTrans" cxnId="{7FDF6239-FC43-4FF7-B150-410CE2C55107}">
      <dgm:prSet/>
      <dgm:spPr/>
      <dgm:t>
        <a:bodyPr/>
        <a:lstStyle/>
        <a:p>
          <a:endParaRPr lang="tr-TR"/>
        </a:p>
      </dgm:t>
    </dgm:pt>
    <dgm:pt modelId="{8AF668BC-60FC-4327-B554-FF71183AED97}" type="sibTrans" cxnId="{7FDF6239-FC43-4FF7-B150-410CE2C55107}">
      <dgm:prSet/>
      <dgm:spPr/>
      <dgm:t>
        <a:bodyPr/>
        <a:lstStyle/>
        <a:p>
          <a:endParaRPr lang="tr-TR"/>
        </a:p>
      </dgm:t>
    </dgm:pt>
    <dgm:pt modelId="{4D51D599-B19B-4AF9-825E-6915FC13646D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 bilgisel farkındalık</a:t>
          </a:r>
        </a:p>
      </dgm:t>
    </dgm:pt>
    <dgm:pt modelId="{A6932EB0-FB9B-42E2-84D8-DF6D5A905216}" type="parTrans" cxnId="{2CD8C43A-2E3D-4092-A8FF-6F91F0F2D596}">
      <dgm:prSet/>
      <dgm:spPr/>
      <dgm:t>
        <a:bodyPr/>
        <a:lstStyle/>
        <a:p>
          <a:endParaRPr lang="tr-TR"/>
        </a:p>
      </dgm:t>
    </dgm:pt>
    <dgm:pt modelId="{1AEEB22E-62D2-4361-AAD2-EA7D96AA7341}" type="sibTrans" cxnId="{2CD8C43A-2E3D-4092-A8FF-6F91F0F2D596}">
      <dgm:prSet/>
      <dgm:spPr/>
      <dgm:t>
        <a:bodyPr/>
        <a:lstStyle/>
        <a:p>
          <a:endParaRPr lang="tr-TR"/>
        </a:p>
      </dgm:t>
    </dgm:pt>
    <dgm:pt modelId="{ACF39AAB-EF3F-4CA8-A467-ABB88D420030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Yazı farkındalığı</a:t>
          </a:r>
        </a:p>
      </dgm:t>
    </dgm:pt>
    <dgm:pt modelId="{C87D8A27-0F9F-4E15-A293-E71CA499F208}" type="parTrans" cxnId="{878B2C96-9D20-4395-91DA-B5218E5FF1E9}">
      <dgm:prSet/>
      <dgm:spPr/>
      <dgm:t>
        <a:bodyPr/>
        <a:lstStyle/>
        <a:p>
          <a:endParaRPr lang="tr-TR"/>
        </a:p>
      </dgm:t>
    </dgm:pt>
    <dgm:pt modelId="{22A6F036-B8C5-4C5B-9B5B-F29BB8966840}" type="sibTrans" cxnId="{878B2C96-9D20-4395-91DA-B5218E5FF1E9}">
      <dgm:prSet/>
      <dgm:spPr/>
      <dgm:t>
        <a:bodyPr/>
        <a:lstStyle/>
        <a:p>
          <a:endParaRPr lang="tr-TR"/>
        </a:p>
      </dgm:t>
    </dgm:pt>
    <dgm:pt modelId="{BB64B664-C34B-4E5E-98C3-CE6F1CD740BA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Harf bilgisi</a:t>
          </a:r>
        </a:p>
      </dgm:t>
    </dgm:pt>
    <dgm:pt modelId="{049B979D-4410-45C3-84E5-3F724D6F9BA8}" type="parTrans" cxnId="{BF2BAB64-FB03-4A9A-95CD-EB9DC3D76D51}">
      <dgm:prSet/>
      <dgm:spPr/>
      <dgm:t>
        <a:bodyPr/>
        <a:lstStyle/>
        <a:p>
          <a:endParaRPr lang="tr-TR"/>
        </a:p>
      </dgm:t>
    </dgm:pt>
    <dgm:pt modelId="{0F9E7032-709C-4BF7-8F30-2E9A586D20DC}" type="sibTrans" cxnId="{BF2BAB64-FB03-4A9A-95CD-EB9DC3D76D51}">
      <dgm:prSet/>
      <dgm:spPr/>
      <dgm:t>
        <a:bodyPr/>
        <a:lstStyle/>
        <a:p>
          <a:endParaRPr lang="tr-TR"/>
        </a:p>
      </dgm:t>
    </dgm:pt>
    <dgm:pt modelId="{9DE804F7-D78D-4864-B3C1-928EE9210E29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Dil becerileri</a:t>
          </a:r>
        </a:p>
      </dgm:t>
    </dgm:pt>
    <dgm:pt modelId="{5FAFB842-C8AA-42E4-A015-B562906903D1}" type="parTrans" cxnId="{F18249EC-369B-48DE-BE0F-CC2CEF383C87}">
      <dgm:prSet/>
      <dgm:spPr/>
      <dgm:t>
        <a:bodyPr/>
        <a:lstStyle/>
        <a:p>
          <a:endParaRPr lang="tr-TR"/>
        </a:p>
      </dgm:t>
    </dgm:pt>
    <dgm:pt modelId="{2CF37E78-CD04-41A4-A7C3-30467D846E43}" type="sibTrans" cxnId="{F18249EC-369B-48DE-BE0F-CC2CEF383C87}">
      <dgm:prSet/>
      <dgm:spPr/>
      <dgm:t>
        <a:bodyPr/>
        <a:lstStyle/>
        <a:p>
          <a:endParaRPr lang="tr-TR"/>
        </a:p>
      </dgm:t>
    </dgm:pt>
    <dgm:pt modelId="{661EB5B5-810D-2E47-AA18-240EDE8E0789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Yazıya duyulan ilgi</a:t>
          </a:r>
        </a:p>
      </dgm:t>
    </dgm:pt>
    <dgm:pt modelId="{62478B2C-A880-5F4E-A741-98DC38515D88}" type="parTrans" cxnId="{ECBDA0D3-54B9-6C48-BC77-40D526FD5D2C}">
      <dgm:prSet/>
      <dgm:spPr/>
      <dgm:t>
        <a:bodyPr/>
        <a:lstStyle/>
        <a:p>
          <a:endParaRPr lang="tr-TR"/>
        </a:p>
      </dgm:t>
    </dgm:pt>
    <dgm:pt modelId="{000662A9-B5EE-464F-A16B-31E67A68AEF0}" type="sibTrans" cxnId="{ECBDA0D3-54B9-6C48-BC77-40D526FD5D2C}">
      <dgm:prSet/>
      <dgm:spPr/>
      <dgm:t>
        <a:bodyPr/>
        <a:lstStyle/>
        <a:p>
          <a:endParaRPr lang="tr-TR"/>
        </a:p>
      </dgm:t>
    </dgm:pt>
    <dgm:pt modelId="{090C48E4-D09C-4CCB-B9BF-FF34C4B0230C}" type="pres">
      <dgm:prSet presAssocID="{1FE25E9A-54D0-48FC-B5E9-90AAA160CBB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3CA501B-A1E8-4F6D-9542-8457E5D7E811}" type="pres">
      <dgm:prSet presAssocID="{54531A95-F151-43CE-B54F-F2E7889862C1}" presName="root" presStyleCnt="0">
        <dgm:presLayoutVars>
          <dgm:chMax/>
          <dgm:chPref val="4"/>
        </dgm:presLayoutVars>
      </dgm:prSet>
      <dgm:spPr/>
    </dgm:pt>
    <dgm:pt modelId="{567088D5-63D5-4642-8BDD-954920840D86}" type="pres">
      <dgm:prSet presAssocID="{54531A95-F151-43CE-B54F-F2E7889862C1}" presName="rootComposite" presStyleCnt="0">
        <dgm:presLayoutVars/>
      </dgm:prSet>
      <dgm:spPr/>
    </dgm:pt>
    <dgm:pt modelId="{F115EFD6-22C6-4C5A-8A1A-E8E3BB69B20D}" type="pres">
      <dgm:prSet presAssocID="{54531A95-F151-43CE-B54F-F2E7889862C1}" presName="rootText" presStyleLbl="node0" presStyleIdx="0" presStyleCnt="1" custScaleY="128803">
        <dgm:presLayoutVars>
          <dgm:chMax/>
          <dgm:chPref val="4"/>
        </dgm:presLayoutVars>
      </dgm:prSet>
      <dgm:spPr/>
    </dgm:pt>
    <dgm:pt modelId="{CCFA103E-64E7-4ADC-B92E-9100EF2D0912}" type="pres">
      <dgm:prSet presAssocID="{54531A95-F151-43CE-B54F-F2E7889862C1}" presName="childShape" presStyleCnt="0">
        <dgm:presLayoutVars>
          <dgm:chMax val="0"/>
          <dgm:chPref val="0"/>
        </dgm:presLayoutVars>
      </dgm:prSet>
      <dgm:spPr/>
    </dgm:pt>
    <dgm:pt modelId="{320A7057-4C1D-4B36-8E8A-4F2D9E33D76A}" type="pres">
      <dgm:prSet presAssocID="{4D51D599-B19B-4AF9-825E-6915FC13646D}" presName="childComposite" presStyleCnt="0">
        <dgm:presLayoutVars>
          <dgm:chMax val="0"/>
          <dgm:chPref val="0"/>
        </dgm:presLayoutVars>
      </dgm:prSet>
      <dgm:spPr/>
    </dgm:pt>
    <dgm:pt modelId="{77D7CBD8-D1C0-45BE-A826-68F26E9F6758}" type="pres">
      <dgm:prSet presAssocID="{4D51D599-B19B-4AF9-825E-6915FC13646D}" presName="Image" presStyleLbl="node1" presStyleIdx="0" presStyleCnt="5"/>
      <dgm:spPr/>
    </dgm:pt>
    <dgm:pt modelId="{B3EF3D46-F975-41A3-9017-ECD6912158F7}" type="pres">
      <dgm:prSet presAssocID="{4D51D599-B19B-4AF9-825E-6915FC13646D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</dgm:pt>
    <dgm:pt modelId="{5D150D13-58C4-4DE7-98CC-AFD2F57AE3FC}" type="pres">
      <dgm:prSet presAssocID="{ACF39AAB-EF3F-4CA8-A467-ABB88D420030}" presName="childComposite" presStyleCnt="0">
        <dgm:presLayoutVars>
          <dgm:chMax val="0"/>
          <dgm:chPref val="0"/>
        </dgm:presLayoutVars>
      </dgm:prSet>
      <dgm:spPr/>
    </dgm:pt>
    <dgm:pt modelId="{3BFB7C31-998A-479F-A913-E313F3EF1AB3}" type="pres">
      <dgm:prSet presAssocID="{ACF39AAB-EF3F-4CA8-A467-ABB88D420030}" presName="Image" presStyleLbl="node1" presStyleIdx="1" presStyleCnt="5"/>
      <dgm:spPr/>
    </dgm:pt>
    <dgm:pt modelId="{43B3F360-A9D8-482E-A009-465BF4B5134F}" type="pres">
      <dgm:prSet presAssocID="{ACF39AAB-EF3F-4CA8-A467-ABB88D420030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</dgm:pt>
    <dgm:pt modelId="{F3A8D0A7-5033-4D95-A197-AE2B28D7F27D}" type="pres">
      <dgm:prSet presAssocID="{BB64B664-C34B-4E5E-98C3-CE6F1CD740BA}" presName="childComposite" presStyleCnt="0">
        <dgm:presLayoutVars>
          <dgm:chMax val="0"/>
          <dgm:chPref val="0"/>
        </dgm:presLayoutVars>
      </dgm:prSet>
      <dgm:spPr/>
    </dgm:pt>
    <dgm:pt modelId="{95EB210B-A81E-4DC0-AD13-64CE03028ACA}" type="pres">
      <dgm:prSet presAssocID="{BB64B664-C34B-4E5E-98C3-CE6F1CD740BA}" presName="Image" presStyleLbl="node1" presStyleIdx="2" presStyleCnt="5"/>
      <dgm:spPr/>
    </dgm:pt>
    <dgm:pt modelId="{94E785F5-2A38-4519-9F29-630AFB44048B}" type="pres">
      <dgm:prSet presAssocID="{BB64B664-C34B-4E5E-98C3-CE6F1CD740BA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</dgm:pt>
    <dgm:pt modelId="{10D9CA62-CBDD-412E-9DDF-39558DA91C1D}" type="pres">
      <dgm:prSet presAssocID="{9DE804F7-D78D-4864-B3C1-928EE9210E29}" presName="childComposite" presStyleCnt="0">
        <dgm:presLayoutVars>
          <dgm:chMax val="0"/>
          <dgm:chPref val="0"/>
        </dgm:presLayoutVars>
      </dgm:prSet>
      <dgm:spPr/>
    </dgm:pt>
    <dgm:pt modelId="{74140A75-EA10-4003-ABD0-64A70618F78A}" type="pres">
      <dgm:prSet presAssocID="{9DE804F7-D78D-4864-B3C1-928EE9210E29}" presName="Image" presStyleLbl="node1" presStyleIdx="3" presStyleCnt="5"/>
      <dgm:spPr/>
    </dgm:pt>
    <dgm:pt modelId="{9B3130BA-E2F2-469F-9449-5864C05DB1BF}" type="pres">
      <dgm:prSet presAssocID="{9DE804F7-D78D-4864-B3C1-928EE9210E29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</dgm:pt>
    <dgm:pt modelId="{B191E937-5B17-F542-A63B-5C183D5E55CC}" type="pres">
      <dgm:prSet presAssocID="{661EB5B5-810D-2E47-AA18-240EDE8E0789}" presName="childComposite" presStyleCnt="0">
        <dgm:presLayoutVars>
          <dgm:chMax val="0"/>
          <dgm:chPref val="0"/>
        </dgm:presLayoutVars>
      </dgm:prSet>
      <dgm:spPr/>
    </dgm:pt>
    <dgm:pt modelId="{97317823-53BF-5A47-9605-035C1A93B430}" type="pres">
      <dgm:prSet presAssocID="{661EB5B5-810D-2E47-AA18-240EDE8E0789}" presName="Image" presStyleLbl="node1" presStyleIdx="4" presStyleCnt="5"/>
      <dgm:spPr/>
    </dgm:pt>
    <dgm:pt modelId="{F11AE469-1113-B046-B743-19A024303EDF}" type="pres">
      <dgm:prSet presAssocID="{661EB5B5-810D-2E47-AA18-240EDE8E0789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E74D62F-6C34-A645-A4D9-5593EAAF6223}" type="presOf" srcId="{661EB5B5-810D-2E47-AA18-240EDE8E0789}" destId="{F11AE469-1113-B046-B743-19A024303EDF}" srcOrd="0" destOrd="0" presId="urn:microsoft.com/office/officeart/2008/layout/PictureAccentList"/>
    <dgm:cxn modelId="{7FDF6239-FC43-4FF7-B150-410CE2C55107}" srcId="{1FE25E9A-54D0-48FC-B5E9-90AAA160CBB2}" destId="{54531A95-F151-43CE-B54F-F2E7889862C1}" srcOrd="0" destOrd="0" parTransId="{B1337D6B-9AB9-425A-9989-C5081BC21E3E}" sibTransId="{8AF668BC-60FC-4327-B554-FF71183AED97}"/>
    <dgm:cxn modelId="{2CD8C43A-2E3D-4092-A8FF-6F91F0F2D596}" srcId="{54531A95-F151-43CE-B54F-F2E7889862C1}" destId="{4D51D599-B19B-4AF9-825E-6915FC13646D}" srcOrd="0" destOrd="0" parTransId="{A6932EB0-FB9B-42E2-84D8-DF6D5A905216}" sibTransId="{1AEEB22E-62D2-4361-AAD2-EA7D96AA7341}"/>
    <dgm:cxn modelId="{B2FCF440-F988-4937-9643-C1D926D6E1DF}" type="presOf" srcId="{4D51D599-B19B-4AF9-825E-6915FC13646D}" destId="{B3EF3D46-F975-41A3-9017-ECD6912158F7}" srcOrd="0" destOrd="0" presId="urn:microsoft.com/office/officeart/2008/layout/PictureAccentList"/>
    <dgm:cxn modelId="{98E30D4D-C8DA-413B-B20A-FC192797219B}" type="presOf" srcId="{1FE25E9A-54D0-48FC-B5E9-90AAA160CBB2}" destId="{090C48E4-D09C-4CCB-B9BF-FF34C4B0230C}" srcOrd="0" destOrd="0" presId="urn:microsoft.com/office/officeart/2008/layout/PictureAccentList"/>
    <dgm:cxn modelId="{BF2BAB64-FB03-4A9A-95CD-EB9DC3D76D51}" srcId="{54531A95-F151-43CE-B54F-F2E7889862C1}" destId="{BB64B664-C34B-4E5E-98C3-CE6F1CD740BA}" srcOrd="2" destOrd="0" parTransId="{049B979D-4410-45C3-84E5-3F724D6F9BA8}" sibTransId="{0F9E7032-709C-4BF7-8F30-2E9A586D20DC}"/>
    <dgm:cxn modelId="{878B2C96-9D20-4395-91DA-B5218E5FF1E9}" srcId="{54531A95-F151-43CE-B54F-F2E7889862C1}" destId="{ACF39AAB-EF3F-4CA8-A467-ABB88D420030}" srcOrd="1" destOrd="0" parTransId="{C87D8A27-0F9F-4E15-A293-E71CA499F208}" sibTransId="{22A6F036-B8C5-4C5B-9B5B-F29BB8966840}"/>
    <dgm:cxn modelId="{096A3CAC-4AD5-4557-922B-CE0EE5EC1CE7}" type="presOf" srcId="{ACF39AAB-EF3F-4CA8-A467-ABB88D420030}" destId="{43B3F360-A9D8-482E-A009-465BF4B5134F}" srcOrd="0" destOrd="0" presId="urn:microsoft.com/office/officeart/2008/layout/PictureAccentList"/>
    <dgm:cxn modelId="{ECBDA0D3-54B9-6C48-BC77-40D526FD5D2C}" srcId="{54531A95-F151-43CE-B54F-F2E7889862C1}" destId="{661EB5B5-810D-2E47-AA18-240EDE8E0789}" srcOrd="4" destOrd="0" parTransId="{62478B2C-A880-5F4E-A741-98DC38515D88}" sibTransId="{000662A9-B5EE-464F-A16B-31E67A68AEF0}"/>
    <dgm:cxn modelId="{3F7AF5E1-E7EE-45EB-BCA4-D11DA115DBF4}" type="presOf" srcId="{BB64B664-C34B-4E5E-98C3-CE6F1CD740BA}" destId="{94E785F5-2A38-4519-9F29-630AFB44048B}" srcOrd="0" destOrd="0" presId="urn:microsoft.com/office/officeart/2008/layout/PictureAccentList"/>
    <dgm:cxn modelId="{F18249EC-369B-48DE-BE0F-CC2CEF383C87}" srcId="{54531A95-F151-43CE-B54F-F2E7889862C1}" destId="{9DE804F7-D78D-4864-B3C1-928EE9210E29}" srcOrd="3" destOrd="0" parTransId="{5FAFB842-C8AA-42E4-A015-B562906903D1}" sibTransId="{2CF37E78-CD04-41A4-A7C3-30467D846E43}"/>
    <dgm:cxn modelId="{92D8DEED-8946-4D7E-9805-5D146D4106AD}" type="presOf" srcId="{9DE804F7-D78D-4864-B3C1-928EE9210E29}" destId="{9B3130BA-E2F2-469F-9449-5864C05DB1BF}" srcOrd="0" destOrd="0" presId="urn:microsoft.com/office/officeart/2008/layout/PictureAccentList"/>
    <dgm:cxn modelId="{83FE77F4-FF34-406C-B204-AD60A8F4AB73}" type="presOf" srcId="{54531A95-F151-43CE-B54F-F2E7889862C1}" destId="{F115EFD6-22C6-4C5A-8A1A-E8E3BB69B20D}" srcOrd="0" destOrd="0" presId="urn:microsoft.com/office/officeart/2008/layout/PictureAccentList"/>
    <dgm:cxn modelId="{873F1C3A-686B-443A-8221-878E9725F816}" type="presParOf" srcId="{090C48E4-D09C-4CCB-B9BF-FF34C4B0230C}" destId="{23CA501B-A1E8-4F6D-9542-8457E5D7E811}" srcOrd="0" destOrd="0" presId="urn:microsoft.com/office/officeart/2008/layout/PictureAccentList"/>
    <dgm:cxn modelId="{C498E470-5156-4CE4-88BF-D628C08B29B4}" type="presParOf" srcId="{23CA501B-A1E8-4F6D-9542-8457E5D7E811}" destId="{567088D5-63D5-4642-8BDD-954920840D86}" srcOrd="0" destOrd="0" presId="urn:microsoft.com/office/officeart/2008/layout/PictureAccentList"/>
    <dgm:cxn modelId="{8E856841-511F-491E-B4E8-614FC0E5B4B1}" type="presParOf" srcId="{567088D5-63D5-4642-8BDD-954920840D86}" destId="{F115EFD6-22C6-4C5A-8A1A-E8E3BB69B20D}" srcOrd="0" destOrd="0" presId="urn:microsoft.com/office/officeart/2008/layout/PictureAccentList"/>
    <dgm:cxn modelId="{EE85E98E-46EB-4D6F-859D-C07922AAC858}" type="presParOf" srcId="{23CA501B-A1E8-4F6D-9542-8457E5D7E811}" destId="{CCFA103E-64E7-4ADC-B92E-9100EF2D0912}" srcOrd="1" destOrd="0" presId="urn:microsoft.com/office/officeart/2008/layout/PictureAccentList"/>
    <dgm:cxn modelId="{479CA993-ADBB-4175-9C7E-F6775CA19DDE}" type="presParOf" srcId="{CCFA103E-64E7-4ADC-B92E-9100EF2D0912}" destId="{320A7057-4C1D-4B36-8E8A-4F2D9E33D76A}" srcOrd="0" destOrd="0" presId="urn:microsoft.com/office/officeart/2008/layout/PictureAccentList"/>
    <dgm:cxn modelId="{78F7D2A3-3F5C-4DE1-A065-860DCC032A37}" type="presParOf" srcId="{320A7057-4C1D-4B36-8E8A-4F2D9E33D76A}" destId="{77D7CBD8-D1C0-45BE-A826-68F26E9F6758}" srcOrd="0" destOrd="0" presId="urn:microsoft.com/office/officeart/2008/layout/PictureAccentList"/>
    <dgm:cxn modelId="{AA9B2DC6-537D-4101-AB2E-B22DE792F1C4}" type="presParOf" srcId="{320A7057-4C1D-4B36-8E8A-4F2D9E33D76A}" destId="{B3EF3D46-F975-41A3-9017-ECD6912158F7}" srcOrd="1" destOrd="0" presId="urn:microsoft.com/office/officeart/2008/layout/PictureAccentList"/>
    <dgm:cxn modelId="{57567D47-6D00-4323-AC17-089C4B9FC3B3}" type="presParOf" srcId="{CCFA103E-64E7-4ADC-B92E-9100EF2D0912}" destId="{5D150D13-58C4-4DE7-98CC-AFD2F57AE3FC}" srcOrd="1" destOrd="0" presId="urn:microsoft.com/office/officeart/2008/layout/PictureAccentList"/>
    <dgm:cxn modelId="{DF52EEBD-EE9F-4982-90C8-5BAAFBB53AC7}" type="presParOf" srcId="{5D150D13-58C4-4DE7-98CC-AFD2F57AE3FC}" destId="{3BFB7C31-998A-479F-A913-E313F3EF1AB3}" srcOrd="0" destOrd="0" presId="urn:microsoft.com/office/officeart/2008/layout/PictureAccentList"/>
    <dgm:cxn modelId="{E378E7BB-D8F5-42C6-9C87-B0F6FB4DF878}" type="presParOf" srcId="{5D150D13-58C4-4DE7-98CC-AFD2F57AE3FC}" destId="{43B3F360-A9D8-482E-A009-465BF4B5134F}" srcOrd="1" destOrd="0" presId="urn:microsoft.com/office/officeart/2008/layout/PictureAccentList"/>
    <dgm:cxn modelId="{78779D08-691D-4DBF-85EF-B11BF11C7BFE}" type="presParOf" srcId="{CCFA103E-64E7-4ADC-B92E-9100EF2D0912}" destId="{F3A8D0A7-5033-4D95-A197-AE2B28D7F27D}" srcOrd="2" destOrd="0" presId="urn:microsoft.com/office/officeart/2008/layout/PictureAccentList"/>
    <dgm:cxn modelId="{CFE0AF40-963E-4FA6-9924-5430064A2B61}" type="presParOf" srcId="{F3A8D0A7-5033-4D95-A197-AE2B28D7F27D}" destId="{95EB210B-A81E-4DC0-AD13-64CE03028ACA}" srcOrd="0" destOrd="0" presId="urn:microsoft.com/office/officeart/2008/layout/PictureAccentList"/>
    <dgm:cxn modelId="{CA2A95AE-7E94-46DA-975A-E6025E42A8D5}" type="presParOf" srcId="{F3A8D0A7-5033-4D95-A197-AE2B28D7F27D}" destId="{94E785F5-2A38-4519-9F29-630AFB44048B}" srcOrd="1" destOrd="0" presId="urn:microsoft.com/office/officeart/2008/layout/PictureAccentList"/>
    <dgm:cxn modelId="{F0674666-B070-4962-AADD-5E6A5A5E4B1B}" type="presParOf" srcId="{CCFA103E-64E7-4ADC-B92E-9100EF2D0912}" destId="{10D9CA62-CBDD-412E-9DDF-39558DA91C1D}" srcOrd="3" destOrd="0" presId="urn:microsoft.com/office/officeart/2008/layout/PictureAccentList"/>
    <dgm:cxn modelId="{91CAFFD9-A9E6-4A17-BEE1-176A629E77EA}" type="presParOf" srcId="{10D9CA62-CBDD-412E-9DDF-39558DA91C1D}" destId="{74140A75-EA10-4003-ABD0-64A70618F78A}" srcOrd="0" destOrd="0" presId="urn:microsoft.com/office/officeart/2008/layout/PictureAccentList"/>
    <dgm:cxn modelId="{DFB442D1-1B3C-4D83-A7A6-01350F6817A2}" type="presParOf" srcId="{10D9CA62-CBDD-412E-9DDF-39558DA91C1D}" destId="{9B3130BA-E2F2-469F-9449-5864C05DB1BF}" srcOrd="1" destOrd="0" presId="urn:microsoft.com/office/officeart/2008/layout/PictureAccentList"/>
    <dgm:cxn modelId="{2DA3ABD6-D290-6348-AD4E-2B548087B5F8}" type="presParOf" srcId="{CCFA103E-64E7-4ADC-B92E-9100EF2D0912}" destId="{B191E937-5B17-F542-A63B-5C183D5E55CC}" srcOrd="4" destOrd="0" presId="urn:microsoft.com/office/officeart/2008/layout/PictureAccentList"/>
    <dgm:cxn modelId="{F60F7174-AE1F-FB48-B118-F97C455D454C}" type="presParOf" srcId="{B191E937-5B17-F542-A63B-5C183D5E55CC}" destId="{97317823-53BF-5A47-9605-035C1A93B430}" srcOrd="0" destOrd="0" presId="urn:microsoft.com/office/officeart/2008/layout/PictureAccentList"/>
    <dgm:cxn modelId="{F9A07EDA-C285-7E46-899F-17CABEF33C18}" type="presParOf" srcId="{B191E937-5B17-F542-A63B-5C183D5E55CC}" destId="{F11AE469-1113-B046-B743-19A024303ED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B5E3F-9F51-FB48-BEE8-7C911BA402F7}" type="doc">
      <dgm:prSet loTypeId="urn:microsoft.com/office/officeart/2005/8/layout/vList5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D6A75050-0CBD-5C48-95C0-6CD771ABA7BA}">
      <dgm:prSet phldrT="[Metin]" custT="1"/>
      <dgm:spPr/>
      <dgm:t>
        <a:bodyPr/>
        <a:lstStyle/>
        <a:p>
          <a:r>
            <a: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Bilişsel-dilsel yeterlilik</a:t>
          </a:r>
        </a:p>
      </dgm:t>
    </dgm:pt>
    <dgm:pt modelId="{795991C7-F143-9246-94A7-CC6F2BEC9B49}" type="parTrans" cxnId="{D1470AC9-6823-0E40-9F5F-D8A2734147B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A7C694-2AA5-404A-BFB6-B02A3A441C59}" type="sibTrans" cxnId="{D1470AC9-6823-0E40-9F5F-D8A2734147B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245BDF-69C3-5B40-9751-FBE3C8047FCA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Sözel dilin </a:t>
          </a:r>
          <a:r>
            <a:rPr lang="tr-TR" sz="2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anlam, biçim ve kullanım bileşenlerinin anlama </a:t>
          </a:r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ifade edilmesi için doğru kullanımı.</a:t>
          </a:r>
        </a:p>
      </dgm:t>
    </dgm:pt>
    <dgm:pt modelId="{CD1AC812-F9F7-EC49-A5A0-1B86BBAA831B}" type="parTrans" cxnId="{DE6E2957-AC36-834D-A71F-273FFF3F7A2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188ACD-B269-3749-A14B-4A1D04C6ADD8}" type="sibTrans" cxnId="{DE6E2957-AC36-834D-A71F-273FFF3F7A2E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FFC0C9-4F6D-4942-A96B-1549674E24DE}">
      <dgm:prSet phldrT="[Metin]" custT="1"/>
      <dgm:spPr/>
      <dgm:t>
        <a:bodyPr/>
        <a:lstStyle/>
        <a:p>
          <a:r>
            <a: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İşitsel sözel girdi</a:t>
          </a:r>
        </a:p>
      </dgm:t>
    </dgm:pt>
    <dgm:pt modelId="{B1686029-B808-2342-BA88-DB5D50CB7A37}" type="parTrans" cxnId="{21CE0C25-B914-F047-A092-49C37408EBB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856B5D-098C-6446-9F16-7553F70AB65D}" type="sibTrans" cxnId="{21CE0C25-B914-F047-A092-49C37408EBB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61D682-18BC-7C40-82F0-67396CEBA7B9}">
      <dgm:prSet phldrT="[Metin]" custT="1"/>
      <dgm:spPr/>
      <dgm:t>
        <a:bodyPr/>
        <a:lstStyle/>
        <a:p>
          <a:r>
            <a: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Sosyal kültürel ortam ve sosyal uyaranlardır. </a:t>
          </a:r>
        </a:p>
      </dgm:t>
    </dgm:pt>
    <dgm:pt modelId="{95E8C2CC-6C36-1B40-9B4A-3D491E0140A7}" type="parTrans" cxnId="{A60D5EDB-8961-3B41-8D09-129F09D9B9A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3A34B9-8982-2349-9E82-4A2D4426C0AE}" type="sibTrans" cxnId="{A60D5EDB-8961-3B41-8D09-129F09D9B9AD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84AE03-AB88-3843-B6D9-7FFA7A0AE7C5}" type="pres">
      <dgm:prSet presAssocID="{79BB5E3F-9F51-FB48-BEE8-7C911BA402F7}" presName="Name0" presStyleCnt="0">
        <dgm:presLayoutVars>
          <dgm:dir/>
          <dgm:animLvl val="lvl"/>
          <dgm:resizeHandles val="exact"/>
        </dgm:presLayoutVars>
      </dgm:prSet>
      <dgm:spPr/>
    </dgm:pt>
    <dgm:pt modelId="{42920987-9247-A44D-A56E-48613023E732}" type="pres">
      <dgm:prSet presAssocID="{D6A75050-0CBD-5C48-95C0-6CD771ABA7BA}" presName="linNode" presStyleCnt="0"/>
      <dgm:spPr/>
    </dgm:pt>
    <dgm:pt modelId="{6661666D-31C5-734B-A7E5-3356E7CE97EC}" type="pres">
      <dgm:prSet presAssocID="{D6A75050-0CBD-5C48-95C0-6CD771ABA7B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C54FABF-8F16-B24B-9071-4D44E77A2DA3}" type="pres">
      <dgm:prSet presAssocID="{D6A75050-0CBD-5C48-95C0-6CD771ABA7BA}" presName="descendantText" presStyleLbl="alignAccFollowNode1" presStyleIdx="0" presStyleCnt="2">
        <dgm:presLayoutVars>
          <dgm:bulletEnabled val="1"/>
        </dgm:presLayoutVars>
      </dgm:prSet>
      <dgm:spPr/>
    </dgm:pt>
    <dgm:pt modelId="{ED43C6AA-DF24-1445-8DA0-687358079F8E}" type="pres">
      <dgm:prSet presAssocID="{52A7C694-2AA5-404A-BFB6-B02A3A441C59}" presName="sp" presStyleCnt="0"/>
      <dgm:spPr/>
    </dgm:pt>
    <dgm:pt modelId="{6F0BCD39-B370-3E47-B22E-E2DD4E1B80F0}" type="pres">
      <dgm:prSet presAssocID="{F3FFC0C9-4F6D-4942-A96B-1549674E24DE}" presName="linNode" presStyleCnt="0"/>
      <dgm:spPr/>
    </dgm:pt>
    <dgm:pt modelId="{C925451A-06E1-7F41-A6D3-EF454BA8E4AE}" type="pres">
      <dgm:prSet presAssocID="{F3FFC0C9-4F6D-4942-A96B-1549674E24D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C19D711-8034-BC41-8272-6CB162455521}" type="pres">
      <dgm:prSet presAssocID="{F3FFC0C9-4F6D-4942-A96B-1549674E24D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21CE0C25-B914-F047-A092-49C37408EBB5}" srcId="{79BB5E3F-9F51-FB48-BEE8-7C911BA402F7}" destId="{F3FFC0C9-4F6D-4942-A96B-1549674E24DE}" srcOrd="1" destOrd="0" parTransId="{B1686029-B808-2342-BA88-DB5D50CB7A37}" sibTransId="{50856B5D-098C-6446-9F16-7553F70AB65D}"/>
    <dgm:cxn modelId="{EC58EB2A-2365-FA41-A4F5-5E981DAB1D0C}" type="presOf" srcId="{4B61D682-18BC-7C40-82F0-67396CEBA7B9}" destId="{6C19D711-8034-BC41-8272-6CB162455521}" srcOrd="0" destOrd="0" presId="urn:microsoft.com/office/officeart/2005/8/layout/vList5"/>
    <dgm:cxn modelId="{CAA9DA34-0E32-D24E-A738-1AA8FA0B8533}" type="presOf" srcId="{C7245BDF-69C3-5B40-9751-FBE3C8047FCA}" destId="{9C54FABF-8F16-B24B-9071-4D44E77A2DA3}" srcOrd="0" destOrd="0" presId="urn:microsoft.com/office/officeart/2005/8/layout/vList5"/>
    <dgm:cxn modelId="{DE6E2957-AC36-834D-A71F-273FFF3F7A2E}" srcId="{D6A75050-0CBD-5C48-95C0-6CD771ABA7BA}" destId="{C7245BDF-69C3-5B40-9751-FBE3C8047FCA}" srcOrd="0" destOrd="0" parTransId="{CD1AC812-F9F7-EC49-A5A0-1B86BBAA831B}" sibTransId="{B6188ACD-B269-3749-A14B-4A1D04C6ADD8}"/>
    <dgm:cxn modelId="{51078B67-E56A-E44E-B47F-8F9048A29727}" type="presOf" srcId="{F3FFC0C9-4F6D-4942-A96B-1549674E24DE}" destId="{C925451A-06E1-7F41-A6D3-EF454BA8E4AE}" srcOrd="0" destOrd="0" presId="urn:microsoft.com/office/officeart/2005/8/layout/vList5"/>
    <dgm:cxn modelId="{86235372-C78F-8749-B7BB-22A0AA295073}" type="presOf" srcId="{D6A75050-0CBD-5C48-95C0-6CD771ABA7BA}" destId="{6661666D-31C5-734B-A7E5-3356E7CE97EC}" srcOrd="0" destOrd="0" presId="urn:microsoft.com/office/officeart/2005/8/layout/vList5"/>
    <dgm:cxn modelId="{D1470AC9-6823-0E40-9F5F-D8A2734147BE}" srcId="{79BB5E3F-9F51-FB48-BEE8-7C911BA402F7}" destId="{D6A75050-0CBD-5C48-95C0-6CD771ABA7BA}" srcOrd="0" destOrd="0" parTransId="{795991C7-F143-9246-94A7-CC6F2BEC9B49}" sibTransId="{52A7C694-2AA5-404A-BFB6-B02A3A441C59}"/>
    <dgm:cxn modelId="{A60D5EDB-8961-3B41-8D09-129F09D9B9AD}" srcId="{F3FFC0C9-4F6D-4942-A96B-1549674E24DE}" destId="{4B61D682-18BC-7C40-82F0-67396CEBA7B9}" srcOrd="0" destOrd="0" parTransId="{95E8C2CC-6C36-1B40-9B4A-3D491E0140A7}" sibTransId="{1A3A34B9-8982-2349-9E82-4A2D4426C0AE}"/>
    <dgm:cxn modelId="{4A1057DC-D157-BB46-A191-4358DCC395FB}" type="presOf" srcId="{79BB5E3F-9F51-FB48-BEE8-7C911BA402F7}" destId="{C884AE03-AB88-3843-B6D9-7FFA7A0AE7C5}" srcOrd="0" destOrd="0" presId="urn:microsoft.com/office/officeart/2005/8/layout/vList5"/>
    <dgm:cxn modelId="{570BAD27-EF0C-A44A-B080-929BFE83417C}" type="presParOf" srcId="{C884AE03-AB88-3843-B6D9-7FFA7A0AE7C5}" destId="{42920987-9247-A44D-A56E-48613023E732}" srcOrd="0" destOrd="0" presId="urn:microsoft.com/office/officeart/2005/8/layout/vList5"/>
    <dgm:cxn modelId="{27120CA4-EFAA-1E43-B7E1-D2C4ECCC457F}" type="presParOf" srcId="{42920987-9247-A44D-A56E-48613023E732}" destId="{6661666D-31C5-734B-A7E5-3356E7CE97EC}" srcOrd="0" destOrd="0" presId="urn:microsoft.com/office/officeart/2005/8/layout/vList5"/>
    <dgm:cxn modelId="{F0F46BE1-9A4A-C543-81CE-7A9F1A759198}" type="presParOf" srcId="{42920987-9247-A44D-A56E-48613023E732}" destId="{9C54FABF-8F16-B24B-9071-4D44E77A2DA3}" srcOrd="1" destOrd="0" presId="urn:microsoft.com/office/officeart/2005/8/layout/vList5"/>
    <dgm:cxn modelId="{B8804DE5-0950-4F4D-B922-BB2E1ABF8967}" type="presParOf" srcId="{C884AE03-AB88-3843-B6D9-7FFA7A0AE7C5}" destId="{ED43C6AA-DF24-1445-8DA0-687358079F8E}" srcOrd="1" destOrd="0" presId="urn:microsoft.com/office/officeart/2005/8/layout/vList5"/>
    <dgm:cxn modelId="{48D583C8-F462-4748-AE53-B4DF795B42D2}" type="presParOf" srcId="{C884AE03-AB88-3843-B6D9-7FFA7A0AE7C5}" destId="{6F0BCD39-B370-3E47-B22E-E2DD4E1B80F0}" srcOrd="2" destOrd="0" presId="urn:microsoft.com/office/officeart/2005/8/layout/vList5"/>
    <dgm:cxn modelId="{855DD928-7006-8D40-8850-CC04997812C1}" type="presParOf" srcId="{6F0BCD39-B370-3E47-B22E-E2DD4E1B80F0}" destId="{C925451A-06E1-7F41-A6D3-EF454BA8E4AE}" srcOrd="0" destOrd="0" presId="urn:microsoft.com/office/officeart/2005/8/layout/vList5"/>
    <dgm:cxn modelId="{8B74AFE3-9D93-EF42-A68C-C94F0E1E64FC}" type="presParOf" srcId="{6F0BCD39-B370-3E47-B22E-E2DD4E1B80F0}" destId="{6C19D711-8034-BC41-8272-6CB16245552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388B00-E16D-6043-A62A-133A1D00DA05}" type="doc">
      <dgm:prSet loTypeId="urn:microsoft.com/office/officeart/2005/8/layout/defaul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51450A19-294F-9F4D-A556-2C234C9FBF10}">
      <dgm:prSet phldrT="[Metin]" custT="1"/>
      <dgm:spPr/>
      <dgm:t>
        <a:bodyPr/>
        <a:lstStyle/>
        <a:p>
          <a:r>
            <a:rPr lang="tr-TR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Refleksif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ağlamalarla başlayan ses üretimleri motor kontrolün artmasıyla yerini konuşma seslerine bırakır. </a:t>
          </a:r>
        </a:p>
      </dgm:t>
    </dgm:pt>
    <dgm:pt modelId="{F3D4B86B-811E-1149-A5EE-DC0BA8734CCB}" type="parTrans" cxnId="{F01332BF-1268-694F-A38A-A8E6995277B5}">
      <dgm:prSet/>
      <dgm:spPr/>
      <dgm:t>
        <a:bodyPr/>
        <a:lstStyle/>
        <a:p>
          <a:endParaRPr lang="tr-TR"/>
        </a:p>
      </dgm:t>
    </dgm:pt>
    <dgm:pt modelId="{CFDFC4ED-4C7A-A24A-84A1-C2C18533490E}" type="sibTrans" cxnId="{F01332BF-1268-694F-A38A-A8E6995277B5}">
      <dgm:prSet/>
      <dgm:spPr/>
      <dgm:t>
        <a:bodyPr/>
        <a:lstStyle/>
        <a:p>
          <a:endParaRPr lang="tr-TR"/>
        </a:p>
      </dgm:t>
    </dgm:pt>
    <dgm:pt modelId="{C2339C0A-4F6A-3A46-A6FF-26AB1CF6A84A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12-18 ay arasında kademeli olarak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ilk sözcüklerin üretimi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başlar. </a:t>
          </a:r>
        </a:p>
      </dgm:t>
    </dgm:pt>
    <dgm:pt modelId="{6F50C2D7-085D-6B45-B2B6-F37FED46A328}" type="parTrans" cxnId="{8A2AF17D-BCB4-7247-9F82-0E64DD709554}">
      <dgm:prSet/>
      <dgm:spPr/>
      <dgm:t>
        <a:bodyPr/>
        <a:lstStyle/>
        <a:p>
          <a:endParaRPr lang="tr-TR"/>
        </a:p>
      </dgm:t>
    </dgm:pt>
    <dgm:pt modelId="{95A22E1D-4BF0-164F-80B0-C9A45FDFD3BA}" type="sibTrans" cxnId="{8A2AF17D-BCB4-7247-9F82-0E64DD709554}">
      <dgm:prSet/>
      <dgm:spPr/>
      <dgm:t>
        <a:bodyPr/>
        <a:lstStyle/>
        <a:p>
          <a:endParaRPr lang="tr-TR"/>
        </a:p>
      </dgm:t>
    </dgm:pt>
    <dgm:pt modelId="{A4FD8C1F-14BF-CF41-8248-FFCC8CA0B759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Araştırmalar yaşamın ilk 6 ayında bebeklerin ses repertuvarlarının her dilden sesi içerdiğini, 6. aydan itibaren gelişen işitsel algı becerileri ve çeşitlenen dil deneyimleri sayesinde bebeklerin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kendi dillerinde yer alan seslere karşı duyarlılıklarının arttığını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ortaya koymaktadır. </a:t>
          </a:r>
        </a:p>
      </dgm:t>
    </dgm:pt>
    <dgm:pt modelId="{4158CFDE-8E7B-E344-8A43-039C21D665A7}" type="parTrans" cxnId="{06F7A5D6-36D6-2A46-B27C-3A71FF2E1620}">
      <dgm:prSet/>
      <dgm:spPr/>
      <dgm:t>
        <a:bodyPr/>
        <a:lstStyle/>
        <a:p>
          <a:endParaRPr lang="tr-TR"/>
        </a:p>
      </dgm:t>
    </dgm:pt>
    <dgm:pt modelId="{93837B37-D045-644B-94D6-67D22C66DC94}" type="sibTrans" cxnId="{06F7A5D6-36D6-2A46-B27C-3A71FF2E1620}">
      <dgm:prSet/>
      <dgm:spPr/>
      <dgm:t>
        <a:bodyPr/>
        <a:lstStyle/>
        <a:p>
          <a:endParaRPr lang="tr-TR"/>
        </a:p>
      </dgm:t>
    </dgm:pt>
    <dgm:pt modelId="{F8278773-E24D-114D-99BB-B94725A40AA4}" type="pres">
      <dgm:prSet presAssocID="{98388B00-E16D-6043-A62A-133A1D00DA05}" presName="diagram" presStyleCnt="0">
        <dgm:presLayoutVars>
          <dgm:dir/>
          <dgm:resizeHandles val="exact"/>
        </dgm:presLayoutVars>
      </dgm:prSet>
      <dgm:spPr/>
    </dgm:pt>
    <dgm:pt modelId="{0CEDFC6B-725D-2847-A78E-A587899D4087}" type="pres">
      <dgm:prSet presAssocID="{51450A19-294F-9F4D-A556-2C234C9FBF10}" presName="node" presStyleLbl="node1" presStyleIdx="0" presStyleCnt="3">
        <dgm:presLayoutVars>
          <dgm:bulletEnabled val="1"/>
        </dgm:presLayoutVars>
      </dgm:prSet>
      <dgm:spPr/>
    </dgm:pt>
    <dgm:pt modelId="{8EAE9CB7-F476-CA48-91D2-EFB422AA8308}" type="pres">
      <dgm:prSet presAssocID="{CFDFC4ED-4C7A-A24A-84A1-C2C18533490E}" presName="sibTrans" presStyleCnt="0"/>
      <dgm:spPr/>
    </dgm:pt>
    <dgm:pt modelId="{C0D43BDE-5A99-394A-ADA4-F0A0D1DC9FEC}" type="pres">
      <dgm:prSet presAssocID="{C2339C0A-4F6A-3A46-A6FF-26AB1CF6A84A}" presName="node" presStyleLbl="node1" presStyleIdx="1" presStyleCnt="3" custScaleY="147212">
        <dgm:presLayoutVars>
          <dgm:bulletEnabled val="1"/>
        </dgm:presLayoutVars>
      </dgm:prSet>
      <dgm:spPr/>
    </dgm:pt>
    <dgm:pt modelId="{366E6AC4-7924-1F43-96C6-B715BE94CE01}" type="pres">
      <dgm:prSet presAssocID="{95A22E1D-4BF0-164F-80B0-C9A45FDFD3BA}" presName="sibTrans" presStyleCnt="0"/>
      <dgm:spPr/>
    </dgm:pt>
    <dgm:pt modelId="{B951C8CB-305A-9D44-91DB-E3C8EBA99EE0}" type="pres">
      <dgm:prSet presAssocID="{A4FD8C1F-14BF-CF41-8248-FFCC8CA0B759}" presName="node" presStyleLbl="node1" presStyleIdx="2" presStyleCnt="3" custScaleY="187680">
        <dgm:presLayoutVars>
          <dgm:bulletEnabled val="1"/>
        </dgm:presLayoutVars>
      </dgm:prSet>
      <dgm:spPr/>
    </dgm:pt>
  </dgm:ptLst>
  <dgm:cxnLst>
    <dgm:cxn modelId="{33245847-FFB1-2D4A-BF30-6DFF676FFD12}" type="presOf" srcId="{98388B00-E16D-6043-A62A-133A1D00DA05}" destId="{F8278773-E24D-114D-99BB-B94725A40AA4}" srcOrd="0" destOrd="0" presId="urn:microsoft.com/office/officeart/2005/8/layout/default"/>
    <dgm:cxn modelId="{A6F11C71-D8B6-034F-85A4-DD5614D3A0B8}" type="presOf" srcId="{C2339C0A-4F6A-3A46-A6FF-26AB1CF6A84A}" destId="{C0D43BDE-5A99-394A-ADA4-F0A0D1DC9FEC}" srcOrd="0" destOrd="0" presId="urn:microsoft.com/office/officeart/2005/8/layout/default"/>
    <dgm:cxn modelId="{8A2AF17D-BCB4-7247-9F82-0E64DD709554}" srcId="{98388B00-E16D-6043-A62A-133A1D00DA05}" destId="{C2339C0A-4F6A-3A46-A6FF-26AB1CF6A84A}" srcOrd="1" destOrd="0" parTransId="{6F50C2D7-085D-6B45-B2B6-F37FED46A328}" sibTransId="{95A22E1D-4BF0-164F-80B0-C9A45FDFD3BA}"/>
    <dgm:cxn modelId="{F3A80EB3-FE17-5140-9A1D-46BF95CE25D8}" type="presOf" srcId="{51450A19-294F-9F4D-A556-2C234C9FBF10}" destId="{0CEDFC6B-725D-2847-A78E-A587899D4087}" srcOrd="0" destOrd="0" presId="urn:microsoft.com/office/officeart/2005/8/layout/default"/>
    <dgm:cxn modelId="{F01332BF-1268-694F-A38A-A8E6995277B5}" srcId="{98388B00-E16D-6043-A62A-133A1D00DA05}" destId="{51450A19-294F-9F4D-A556-2C234C9FBF10}" srcOrd="0" destOrd="0" parTransId="{F3D4B86B-811E-1149-A5EE-DC0BA8734CCB}" sibTransId="{CFDFC4ED-4C7A-A24A-84A1-C2C18533490E}"/>
    <dgm:cxn modelId="{768C21CA-5B03-0943-974C-C1B61166625F}" type="presOf" srcId="{A4FD8C1F-14BF-CF41-8248-FFCC8CA0B759}" destId="{B951C8CB-305A-9D44-91DB-E3C8EBA99EE0}" srcOrd="0" destOrd="0" presId="urn:microsoft.com/office/officeart/2005/8/layout/default"/>
    <dgm:cxn modelId="{06F7A5D6-36D6-2A46-B27C-3A71FF2E1620}" srcId="{98388B00-E16D-6043-A62A-133A1D00DA05}" destId="{A4FD8C1F-14BF-CF41-8248-FFCC8CA0B759}" srcOrd="2" destOrd="0" parTransId="{4158CFDE-8E7B-E344-8A43-039C21D665A7}" sibTransId="{93837B37-D045-644B-94D6-67D22C66DC94}"/>
    <dgm:cxn modelId="{0DED79BE-7A9C-D243-A315-4AF37CDB3FEE}" type="presParOf" srcId="{F8278773-E24D-114D-99BB-B94725A40AA4}" destId="{0CEDFC6B-725D-2847-A78E-A587899D4087}" srcOrd="0" destOrd="0" presId="urn:microsoft.com/office/officeart/2005/8/layout/default"/>
    <dgm:cxn modelId="{67869723-E8E7-584F-9AD4-599B0074B4B7}" type="presParOf" srcId="{F8278773-E24D-114D-99BB-B94725A40AA4}" destId="{8EAE9CB7-F476-CA48-91D2-EFB422AA8308}" srcOrd="1" destOrd="0" presId="urn:microsoft.com/office/officeart/2005/8/layout/default"/>
    <dgm:cxn modelId="{CB07A8C0-088B-B142-A616-C46DF32CC9E7}" type="presParOf" srcId="{F8278773-E24D-114D-99BB-B94725A40AA4}" destId="{C0D43BDE-5A99-394A-ADA4-F0A0D1DC9FEC}" srcOrd="2" destOrd="0" presId="urn:microsoft.com/office/officeart/2005/8/layout/default"/>
    <dgm:cxn modelId="{383954C1-8906-0E4D-83E2-B62ED2B2E574}" type="presParOf" srcId="{F8278773-E24D-114D-99BB-B94725A40AA4}" destId="{366E6AC4-7924-1F43-96C6-B715BE94CE01}" srcOrd="3" destOrd="0" presId="urn:microsoft.com/office/officeart/2005/8/layout/default"/>
    <dgm:cxn modelId="{9A66B04F-552B-1741-B3A8-BFE3D5232181}" type="presParOf" srcId="{F8278773-E24D-114D-99BB-B94725A40AA4}" destId="{B951C8CB-305A-9D44-91DB-E3C8EBA99EE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687ED8-3B7E-FE43-8ED0-26D1A765F6A0}" type="doc">
      <dgm:prSet loTypeId="urn:microsoft.com/office/officeart/2005/8/layout/default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B5A1234-F291-A14D-8E77-22FB5F50EF43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Çocuklar </a:t>
          </a:r>
          <a:r>
            <a:rPr lang="tr-TR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yaklaşık </a:t>
          </a:r>
          <a:r>
            <a:rPr lang="tr-TR" sz="20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 </a:t>
          </a:r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aylıkken iki sözcüklü ifadeleri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üretmeye başlarlar. </a:t>
          </a:r>
        </a:p>
      </dgm:t>
    </dgm:pt>
    <dgm:pt modelId="{B037E8E8-E5C6-8D40-8BC9-AC0691A3B17A}" type="parTrans" cxnId="{05A5155F-F7BD-9248-A506-D4CDD718FA2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4DB247-6213-4241-A6A2-E993634D4199}" type="sibTrans" cxnId="{05A5155F-F7BD-9248-A506-D4CDD718FA25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CD163E-EAC6-F14B-8F22-CB8C9B3EA630}">
      <dgm:prSet phldrT="[Metin]" custT="1"/>
      <dgm:spPr/>
      <dgm:t>
        <a:bodyPr/>
        <a:lstStyle/>
        <a:p>
          <a:r>
            <a:rPr lang="tr-TR" sz="20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farklı morfemler 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kullanılmaya başlanır. </a:t>
          </a:r>
        </a:p>
      </dgm:t>
    </dgm:pt>
    <dgm:pt modelId="{F189412A-C0C6-5642-A922-4B5A40321023}" type="parTrans" cxnId="{4B86F9F4-945D-BE4E-B1E1-092BA7496423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D57A0-9BEB-894F-BE78-A3795353C527}" type="sibTrans" cxnId="{4B86F9F4-945D-BE4E-B1E1-092BA7496423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E43A3D2-20AA-7543-985A-96A4CB04835D}">
      <dgm:prSet phldrT="[Metin]" custT="1"/>
      <dgm:spPr/>
      <dgm:t>
        <a:bodyPr/>
        <a:lstStyle/>
        <a:p>
          <a:r>
            <a:rPr lang="tr-TR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Türkçe'de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ilk kazanılan ekler "belirtme (i) ve (a) yönelme ekleri ile geçmiş zaman ekleridir (</a:t>
          </a:r>
          <a:r>
            <a:rPr lang="tr-TR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).</a:t>
          </a:r>
        </a:p>
      </dgm:t>
    </dgm:pt>
    <dgm:pt modelId="{624BB3F1-C4BD-C346-BF72-630FDB537A92}" type="parTrans" cxnId="{A417A52A-26D7-3143-968E-BE655F122D99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E48B57-3AD0-FF49-9CF7-73E44438A084}" type="sibTrans" cxnId="{A417A52A-26D7-3143-968E-BE655F122D99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CEAD142-4E3E-BF4C-92C0-482D1284D32B}">
      <dgm:prSet phldrT="[Metin]" custT="1"/>
      <dgm:spPr/>
      <dgm:t>
        <a:bodyPr/>
        <a:lstStyle/>
        <a:p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"hal ekleri, (m), tamlayan ekleri (</a:t>
          </a:r>
          <a:r>
            <a:rPr lang="tr-TR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nın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), bulunma eki (de), ayrılma eki (den) ve çoğul ekleri (</a:t>
          </a:r>
          <a:r>
            <a:rPr lang="tr-TR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ler</a:t>
          </a:r>
          <a:r>
            <a: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gelişir. </a:t>
          </a:r>
        </a:p>
      </dgm:t>
    </dgm:pt>
    <dgm:pt modelId="{F536B65D-1780-9843-9165-78F557E71D5A}" type="parTrans" cxnId="{40E91B7B-6744-3548-8EBE-E806023577B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2DAA16-5D92-8B4C-853C-083B0833839A}" type="sibTrans" cxnId="{40E91B7B-6744-3548-8EBE-E806023577BC}">
      <dgm:prSet/>
      <dgm:spPr/>
      <dgm:t>
        <a:bodyPr/>
        <a:lstStyle/>
        <a:p>
          <a:endParaRPr lang="tr-TR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05DC33-A03B-374D-BFE4-CDA3DEEAD9A5}" type="pres">
      <dgm:prSet presAssocID="{A3687ED8-3B7E-FE43-8ED0-26D1A765F6A0}" presName="diagram" presStyleCnt="0">
        <dgm:presLayoutVars>
          <dgm:dir/>
          <dgm:resizeHandles val="exact"/>
        </dgm:presLayoutVars>
      </dgm:prSet>
      <dgm:spPr/>
    </dgm:pt>
    <dgm:pt modelId="{32AF2415-8AB2-9C49-8C75-47B1B20F698D}" type="pres">
      <dgm:prSet presAssocID="{5B5A1234-F291-A14D-8E77-22FB5F50EF43}" presName="node" presStyleLbl="node1" presStyleIdx="0" presStyleCnt="4">
        <dgm:presLayoutVars>
          <dgm:bulletEnabled val="1"/>
        </dgm:presLayoutVars>
      </dgm:prSet>
      <dgm:spPr/>
    </dgm:pt>
    <dgm:pt modelId="{95DD2859-CE22-844B-8FD0-1B01DE1342A9}" type="pres">
      <dgm:prSet presAssocID="{B24DB247-6213-4241-A6A2-E993634D4199}" presName="sibTrans" presStyleCnt="0"/>
      <dgm:spPr/>
    </dgm:pt>
    <dgm:pt modelId="{9C89DA05-75E4-2B47-8C54-75F9FB65D287}" type="pres">
      <dgm:prSet presAssocID="{31CD163E-EAC6-F14B-8F22-CB8C9B3EA630}" presName="node" presStyleLbl="node1" presStyleIdx="1" presStyleCnt="4">
        <dgm:presLayoutVars>
          <dgm:bulletEnabled val="1"/>
        </dgm:presLayoutVars>
      </dgm:prSet>
      <dgm:spPr/>
    </dgm:pt>
    <dgm:pt modelId="{8F480E64-5A58-F840-9917-2FEED2F9613E}" type="pres">
      <dgm:prSet presAssocID="{970D57A0-9BEB-894F-BE78-A3795353C527}" presName="sibTrans" presStyleCnt="0"/>
      <dgm:spPr/>
    </dgm:pt>
    <dgm:pt modelId="{4785D006-5FB5-8A4F-88B5-8651D4732026}" type="pres">
      <dgm:prSet presAssocID="{FE43A3D2-20AA-7543-985A-96A4CB04835D}" presName="node" presStyleLbl="node1" presStyleIdx="2" presStyleCnt="4">
        <dgm:presLayoutVars>
          <dgm:bulletEnabled val="1"/>
        </dgm:presLayoutVars>
      </dgm:prSet>
      <dgm:spPr/>
    </dgm:pt>
    <dgm:pt modelId="{A55609AC-AE6F-984F-95CD-1DE940FF31EF}" type="pres">
      <dgm:prSet presAssocID="{C1E48B57-3AD0-FF49-9CF7-73E44438A084}" presName="sibTrans" presStyleCnt="0"/>
      <dgm:spPr/>
    </dgm:pt>
    <dgm:pt modelId="{F4EC4235-2C0C-F749-BBF8-48D809370469}" type="pres">
      <dgm:prSet presAssocID="{2CEAD142-4E3E-BF4C-92C0-482D1284D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EF61031A-A2D0-B247-ABC8-DF63EDCB4D63}" type="presOf" srcId="{A3687ED8-3B7E-FE43-8ED0-26D1A765F6A0}" destId="{0E05DC33-A03B-374D-BFE4-CDA3DEEAD9A5}" srcOrd="0" destOrd="0" presId="urn:microsoft.com/office/officeart/2005/8/layout/default"/>
    <dgm:cxn modelId="{55FB4F25-5BBE-7B44-B6E7-1BA12716784B}" type="presOf" srcId="{FE43A3D2-20AA-7543-985A-96A4CB04835D}" destId="{4785D006-5FB5-8A4F-88B5-8651D4732026}" srcOrd="0" destOrd="0" presId="urn:microsoft.com/office/officeart/2005/8/layout/default"/>
    <dgm:cxn modelId="{A417A52A-26D7-3143-968E-BE655F122D99}" srcId="{A3687ED8-3B7E-FE43-8ED0-26D1A765F6A0}" destId="{FE43A3D2-20AA-7543-985A-96A4CB04835D}" srcOrd="2" destOrd="0" parTransId="{624BB3F1-C4BD-C346-BF72-630FDB537A92}" sibTransId="{C1E48B57-3AD0-FF49-9CF7-73E44438A084}"/>
    <dgm:cxn modelId="{05A5155F-F7BD-9248-A506-D4CDD718FA25}" srcId="{A3687ED8-3B7E-FE43-8ED0-26D1A765F6A0}" destId="{5B5A1234-F291-A14D-8E77-22FB5F50EF43}" srcOrd="0" destOrd="0" parTransId="{B037E8E8-E5C6-8D40-8BC9-AC0691A3B17A}" sibTransId="{B24DB247-6213-4241-A6A2-E993634D4199}"/>
    <dgm:cxn modelId="{8B40E162-645E-DF4D-8908-AF2B9C28B6A4}" type="presOf" srcId="{2CEAD142-4E3E-BF4C-92C0-482D1284D32B}" destId="{F4EC4235-2C0C-F749-BBF8-48D809370469}" srcOrd="0" destOrd="0" presId="urn:microsoft.com/office/officeart/2005/8/layout/default"/>
    <dgm:cxn modelId="{40E91B7B-6744-3548-8EBE-E806023577BC}" srcId="{A3687ED8-3B7E-FE43-8ED0-26D1A765F6A0}" destId="{2CEAD142-4E3E-BF4C-92C0-482D1284D32B}" srcOrd="3" destOrd="0" parTransId="{F536B65D-1780-9843-9165-78F557E71D5A}" sibTransId="{C22DAA16-5D92-8B4C-853C-083B0833839A}"/>
    <dgm:cxn modelId="{D7882395-9550-554E-9596-F006B0E6AAB0}" type="presOf" srcId="{31CD163E-EAC6-F14B-8F22-CB8C9B3EA630}" destId="{9C89DA05-75E4-2B47-8C54-75F9FB65D287}" srcOrd="0" destOrd="0" presId="urn:microsoft.com/office/officeart/2005/8/layout/default"/>
    <dgm:cxn modelId="{84DD0FD1-2491-674C-BEAB-A322ACAA98AD}" type="presOf" srcId="{5B5A1234-F291-A14D-8E77-22FB5F50EF43}" destId="{32AF2415-8AB2-9C49-8C75-47B1B20F698D}" srcOrd="0" destOrd="0" presId="urn:microsoft.com/office/officeart/2005/8/layout/default"/>
    <dgm:cxn modelId="{4B86F9F4-945D-BE4E-B1E1-092BA7496423}" srcId="{A3687ED8-3B7E-FE43-8ED0-26D1A765F6A0}" destId="{31CD163E-EAC6-F14B-8F22-CB8C9B3EA630}" srcOrd="1" destOrd="0" parTransId="{F189412A-C0C6-5642-A922-4B5A40321023}" sibTransId="{970D57A0-9BEB-894F-BE78-A3795353C527}"/>
    <dgm:cxn modelId="{C78E8F99-D572-3E4B-B17A-C0F7ACD73E23}" type="presParOf" srcId="{0E05DC33-A03B-374D-BFE4-CDA3DEEAD9A5}" destId="{32AF2415-8AB2-9C49-8C75-47B1B20F698D}" srcOrd="0" destOrd="0" presId="urn:microsoft.com/office/officeart/2005/8/layout/default"/>
    <dgm:cxn modelId="{995C780B-D2B1-604D-BDBD-EF1951D666EE}" type="presParOf" srcId="{0E05DC33-A03B-374D-BFE4-CDA3DEEAD9A5}" destId="{95DD2859-CE22-844B-8FD0-1B01DE1342A9}" srcOrd="1" destOrd="0" presId="urn:microsoft.com/office/officeart/2005/8/layout/default"/>
    <dgm:cxn modelId="{BBC8AB96-4A14-CB47-9564-8FADE9C1AA9D}" type="presParOf" srcId="{0E05DC33-A03B-374D-BFE4-CDA3DEEAD9A5}" destId="{9C89DA05-75E4-2B47-8C54-75F9FB65D287}" srcOrd="2" destOrd="0" presId="urn:microsoft.com/office/officeart/2005/8/layout/default"/>
    <dgm:cxn modelId="{A43F434B-B3EF-9E4C-B6D5-B8A15B410E6F}" type="presParOf" srcId="{0E05DC33-A03B-374D-BFE4-CDA3DEEAD9A5}" destId="{8F480E64-5A58-F840-9917-2FEED2F9613E}" srcOrd="3" destOrd="0" presId="urn:microsoft.com/office/officeart/2005/8/layout/default"/>
    <dgm:cxn modelId="{320807C5-8B4B-7F4D-9097-0FA1F7665187}" type="presParOf" srcId="{0E05DC33-A03B-374D-BFE4-CDA3DEEAD9A5}" destId="{4785D006-5FB5-8A4F-88B5-8651D4732026}" srcOrd="4" destOrd="0" presId="urn:microsoft.com/office/officeart/2005/8/layout/default"/>
    <dgm:cxn modelId="{F59488B4-F036-D341-BBE8-F79CD887A240}" type="presParOf" srcId="{0E05DC33-A03B-374D-BFE4-CDA3DEEAD9A5}" destId="{A55609AC-AE6F-984F-95CD-1DE940FF31EF}" srcOrd="5" destOrd="0" presId="urn:microsoft.com/office/officeart/2005/8/layout/default"/>
    <dgm:cxn modelId="{85E6FD9F-4524-D24D-99EC-1CADE765C9DB}" type="presParOf" srcId="{0E05DC33-A03B-374D-BFE4-CDA3DEEAD9A5}" destId="{F4EC4235-2C0C-F749-BBF8-48D80937046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3D58F7-60E9-5247-85F7-3B475BF05698}" type="doc">
      <dgm:prSet loTypeId="urn:microsoft.com/office/officeart/2005/8/layout/defaul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C31DCC5-F5B2-3E44-A062-E13D8DE9DABC}">
      <dgm:prSet phldrT="[Metin]" custT="1"/>
      <dgm:spPr/>
      <dgm:t>
        <a:bodyPr/>
        <a:lstStyle/>
        <a:p>
          <a:r>
            <a:rPr lang="tr-TR" sz="2400" dirty="0">
              <a:latin typeface="Tahoma" charset="0"/>
              <a:ea typeface="Tahoma" charset="0"/>
              <a:cs typeface="Tahoma" charset="0"/>
            </a:rPr>
            <a:t>Bebekler mızmızlanma ve ağlama seslerini </a:t>
          </a:r>
          <a:r>
            <a:rPr lang="tr-TR" sz="2400" i="1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rPr>
            <a:t>fizyolojik ve duygusal durumlarını belirtmek </a:t>
          </a:r>
          <a:r>
            <a:rPr lang="tr-TR" sz="2400" dirty="0">
              <a:latin typeface="Tahoma" charset="0"/>
              <a:ea typeface="Tahoma" charset="0"/>
              <a:cs typeface="Tahoma" charset="0"/>
            </a:rPr>
            <a:t>amacıyla çıkartırlar. </a:t>
          </a:r>
          <a:endParaRPr lang="tr-TR" sz="2400" dirty="0"/>
        </a:p>
      </dgm:t>
    </dgm:pt>
    <dgm:pt modelId="{72B6E513-873C-F644-BE55-B487C38BAC29}" type="parTrans" cxnId="{55AC0C1C-AF5A-1342-A148-A373FFFB73C0}">
      <dgm:prSet/>
      <dgm:spPr/>
      <dgm:t>
        <a:bodyPr/>
        <a:lstStyle/>
        <a:p>
          <a:endParaRPr lang="tr-TR" sz="2400"/>
        </a:p>
      </dgm:t>
    </dgm:pt>
    <dgm:pt modelId="{DBC304EB-1AE0-1747-B352-427BA17CF1E2}" type="sibTrans" cxnId="{55AC0C1C-AF5A-1342-A148-A373FFFB73C0}">
      <dgm:prSet/>
      <dgm:spPr/>
      <dgm:t>
        <a:bodyPr/>
        <a:lstStyle/>
        <a:p>
          <a:endParaRPr lang="tr-TR" sz="2400"/>
        </a:p>
      </dgm:t>
    </dgm:pt>
    <dgm:pt modelId="{08EACE81-6918-AD46-AF56-9B941C4EE711}">
      <dgm:prSet phldrT="[Metin]" custT="1"/>
      <dgm:spPr/>
      <dgm:t>
        <a:bodyPr/>
        <a:lstStyle/>
        <a:p>
          <a:r>
            <a:rPr lang="tr-TR" sz="2400" dirty="0">
              <a:latin typeface="Tahoma" charset="0"/>
              <a:ea typeface="Tahoma" charset="0"/>
              <a:cs typeface="Tahoma" charset="0"/>
            </a:rPr>
            <a:t>Bebek ağlamaları 3 başlık altında toplanmaktadır. Bunlar, (a) basit ağlama, (b) öfke ağlaması ve (c) acı ağlaması. </a:t>
          </a:r>
          <a:endParaRPr lang="tr-TR" sz="2400" dirty="0"/>
        </a:p>
      </dgm:t>
    </dgm:pt>
    <dgm:pt modelId="{FFA0FC27-BE20-6C4D-AD1F-9982923B2584}" type="parTrans" cxnId="{E285E525-C1BF-E44F-AD04-43BFB05C1294}">
      <dgm:prSet/>
      <dgm:spPr/>
      <dgm:t>
        <a:bodyPr/>
        <a:lstStyle/>
        <a:p>
          <a:endParaRPr lang="tr-TR" sz="2400"/>
        </a:p>
      </dgm:t>
    </dgm:pt>
    <dgm:pt modelId="{DB985385-4B66-4241-B6C9-99DDC5EC0EE9}" type="sibTrans" cxnId="{E285E525-C1BF-E44F-AD04-43BFB05C1294}">
      <dgm:prSet/>
      <dgm:spPr/>
      <dgm:t>
        <a:bodyPr/>
        <a:lstStyle/>
        <a:p>
          <a:endParaRPr lang="tr-TR" sz="2400"/>
        </a:p>
      </dgm:t>
    </dgm:pt>
    <dgm:pt modelId="{F9983944-2453-D645-BEC7-B7902CEE2CB3}" type="pres">
      <dgm:prSet presAssocID="{293D58F7-60E9-5247-85F7-3B475BF05698}" presName="diagram" presStyleCnt="0">
        <dgm:presLayoutVars>
          <dgm:dir/>
          <dgm:resizeHandles val="exact"/>
        </dgm:presLayoutVars>
      </dgm:prSet>
      <dgm:spPr/>
    </dgm:pt>
    <dgm:pt modelId="{5BE8038D-8AFE-B141-93C1-063D6C7E4D4B}" type="pres">
      <dgm:prSet presAssocID="{CC31DCC5-F5B2-3E44-A062-E13D8DE9DABC}" presName="node" presStyleLbl="node1" presStyleIdx="0" presStyleCnt="2">
        <dgm:presLayoutVars>
          <dgm:bulletEnabled val="1"/>
        </dgm:presLayoutVars>
      </dgm:prSet>
      <dgm:spPr/>
    </dgm:pt>
    <dgm:pt modelId="{BA8812A5-C912-464A-BAC1-DE2894C1291B}" type="pres">
      <dgm:prSet presAssocID="{DBC304EB-1AE0-1747-B352-427BA17CF1E2}" presName="sibTrans" presStyleCnt="0"/>
      <dgm:spPr/>
    </dgm:pt>
    <dgm:pt modelId="{C79DC616-2B08-8E4B-AEF7-1FA9EDC7CB83}" type="pres">
      <dgm:prSet presAssocID="{08EACE81-6918-AD46-AF56-9B941C4EE711}" presName="node" presStyleLbl="node1" presStyleIdx="1" presStyleCnt="2">
        <dgm:presLayoutVars>
          <dgm:bulletEnabled val="1"/>
        </dgm:presLayoutVars>
      </dgm:prSet>
      <dgm:spPr/>
    </dgm:pt>
  </dgm:ptLst>
  <dgm:cxnLst>
    <dgm:cxn modelId="{55AC0C1C-AF5A-1342-A148-A373FFFB73C0}" srcId="{293D58F7-60E9-5247-85F7-3B475BF05698}" destId="{CC31DCC5-F5B2-3E44-A062-E13D8DE9DABC}" srcOrd="0" destOrd="0" parTransId="{72B6E513-873C-F644-BE55-B487C38BAC29}" sibTransId="{DBC304EB-1AE0-1747-B352-427BA17CF1E2}"/>
    <dgm:cxn modelId="{E285E525-C1BF-E44F-AD04-43BFB05C1294}" srcId="{293D58F7-60E9-5247-85F7-3B475BF05698}" destId="{08EACE81-6918-AD46-AF56-9B941C4EE711}" srcOrd="1" destOrd="0" parTransId="{FFA0FC27-BE20-6C4D-AD1F-9982923B2584}" sibTransId="{DB985385-4B66-4241-B6C9-99DDC5EC0EE9}"/>
    <dgm:cxn modelId="{96EC69A4-B5A9-ED49-B579-88372D6EF9B0}" type="presOf" srcId="{CC31DCC5-F5B2-3E44-A062-E13D8DE9DABC}" destId="{5BE8038D-8AFE-B141-93C1-063D6C7E4D4B}" srcOrd="0" destOrd="0" presId="urn:microsoft.com/office/officeart/2005/8/layout/default"/>
    <dgm:cxn modelId="{124AB9B8-150B-6643-B879-8D41607A82CA}" type="presOf" srcId="{08EACE81-6918-AD46-AF56-9B941C4EE711}" destId="{C79DC616-2B08-8E4B-AEF7-1FA9EDC7CB83}" srcOrd="0" destOrd="0" presId="urn:microsoft.com/office/officeart/2005/8/layout/default"/>
    <dgm:cxn modelId="{74F6F8D1-FCDB-414B-B210-0A6D428B4D38}" type="presOf" srcId="{293D58F7-60E9-5247-85F7-3B475BF05698}" destId="{F9983944-2453-D645-BEC7-B7902CEE2CB3}" srcOrd="0" destOrd="0" presId="urn:microsoft.com/office/officeart/2005/8/layout/default"/>
    <dgm:cxn modelId="{42D46107-883B-C840-913F-70CCD4EED2E9}" type="presParOf" srcId="{F9983944-2453-D645-BEC7-B7902CEE2CB3}" destId="{5BE8038D-8AFE-B141-93C1-063D6C7E4D4B}" srcOrd="0" destOrd="0" presId="urn:microsoft.com/office/officeart/2005/8/layout/default"/>
    <dgm:cxn modelId="{84FF078B-7CF1-6646-9AE7-BD94DB422FC7}" type="presParOf" srcId="{F9983944-2453-D645-BEC7-B7902CEE2CB3}" destId="{BA8812A5-C912-464A-BAC1-DE2894C1291B}" srcOrd="1" destOrd="0" presId="urn:microsoft.com/office/officeart/2005/8/layout/default"/>
    <dgm:cxn modelId="{39C1C892-0947-274A-B001-901EE6A430CF}" type="presParOf" srcId="{F9983944-2453-D645-BEC7-B7902CEE2CB3}" destId="{C79DC616-2B08-8E4B-AEF7-1FA9EDC7CB8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B13509-6641-8148-835E-AD0F8CF85603}" type="doc">
      <dgm:prSet loTypeId="urn:microsoft.com/office/officeart/2005/8/layout/arrow2" loCatId="" qsTypeId="urn:microsoft.com/office/officeart/2005/8/quickstyle/simple4" qsCatId="simple" csTypeId="urn:microsoft.com/office/officeart/2005/8/colors/colorful5" csCatId="colorful" phldr="1"/>
      <dgm:spPr/>
    </dgm:pt>
    <dgm:pt modelId="{510F0BFC-73BD-3A4B-A7B2-D8241D657EE8}">
      <dgm:prSet phldrT="[Metin]" custT="1"/>
      <dgm:spPr/>
      <dgm:t>
        <a:bodyPr/>
        <a:lstStyle/>
        <a:p>
          <a:r>
            <a:rPr lang="tr-TR" sz="2000" dirty="0">
              <a:latin typeface="Tahoma" charset="0"/>
              <a:ea typeface="Tahoma" charset="0"/>
              <a:cs typeface="Tahoma" charset="0"/>
            </a:rPr>
            <a:t>Bir çocuk 1-2 yaşlarında 20 ila 170 arası kelime </a:t>
          </a:r>
          <a:endParaRPr lang="tr-TR" sz="2000" dirty="0"/>
        </a:p>
      </dgm:t>
    </dgm:pt>
    <dgm:pt modelId="{6CE2F9DE-7971-6C41-BFF1-225AC425AE7C}" type="parTrans" cxnId="{9E95E09A-DFAA-E54F-9F35-35D93433912D}">
      <dgm:prSet/>
      <dgm:spPr/>
      <dgm:t>
        <a:bodyPr/>
        <a:lstStyle/>
        <a:p>
          <a:endParaRPr lang="tr-TR"/>
        </a:p>
      </dgm:t>
    </dgm:pt>
    <dgm:pt modelId="{8DBCBF05-9AA5-1E4D-B2DE-42BBDEDB2741}" type="sibTrans" cxnId="{9E95E09A-DFAA-E54F-9F35-35D93433912D}">
      <dgm:prSet/>
      <dgm:spPr/>
      <dgm:t>
        <a:bodyPr/>
        <a:lstStyle/>
        <a:p>
          <a:endParaRPr lang="tr-TR"/>
        </a:p>
      </dgm:t>
    </dgm:pt>
    <dgm:pt modelId="{9C2B894B-9E2E-A842-83DE-D5A4F355AF60}">
      <dgm:prSet phldrT="[Metin]" custT="1"/>
      <dgm:spPr/>
      <dgm:t>
        <a:bodyPr/>
        <a:lstStyle/>
        <a:p>
          <a:r>
            <a:rPr lang="tr-TR" sz="2000" dirty="0">
              <a:latin typeface="Tahoma" charset="0"/>
              <a:ea typeface="Tahoma" charset="0"/>
              <a:cs typeface="Tahoma" charset="0"/>
            </a:rPr>
            <a:t>3 yaşına kadar 1000 kelime</a:t>
          </a:r>
          <a:endParaRPr lang="tr-TR" sz="2000" dirty="0"/>
        </a:p>
      </dgm:t>
    </dgm:pt>
    <dgm:pt modelId="{D2C3F0FC-012F-7B4D-91F3-AC61ADDB08F9}" type="parTrans" cxnId="{0C207CC5-4C73-2D4B-8D14-DB42A36D4064}">
      <dgm:prSet/>
      <dgm:spPr/>
      <dgm:t>
        <a:bodyPr/>
        <a:lstStyle/>
        <a:p>
          <a:endParaRPr lang="tr-TR"/>
        </a:p>
      </dgm:t>
    </dgm:pt>
    <dgm:pt modelId="{4CD58833-A9E1-3442-8A33-7A51251622E9}" type="sibTrans" cxnId="{0C207CC5-4C73-2D4B-8D14-DB42A36D4064}">
      <dgm:prSet/>
      <dgm:spPr/>
      <dgm:t>
        <a:bodyPr/>
        <a:lstStyle/>
        <a:p>
          <a:endParaRPr lang="tr-TR"/>
        </a:p>
      </dgm:t>
    </dgm:pt>
    <dgm:pt modelId="{8A1B36C5-6624-7E40-B61F-25A2435BDA6B}">
      <dgm:prSet phldrT="[Metin]" custT="1"/>
      <dgm:spPr/>
      <dgm:t>
        <a:bodyPr/>
        <a:lstStyle/>
        <a:p>
          <a:r>
            <a:rPr lang="tr-TR" sz="2000" dirty="0">
              <a:latin typeface="Tahoma" charset="0"/>
              <a:ea typeface="Tahoma" charset="0"/>
              <a:cs typeface="Tahoma" charset="0"/>
            </a:rPr>
            <a:t>6 yaşına kadar 10.000 sözcük edinebilir.</a:t>
          </a:r>
          <a:endParaRPr lang="tr-TR" sz="2000" dirty="0"/>
        </a:p>
      </dgm:t>
    </dgm:pt>
    <dgm:pt modelId="{E22BD21A-C672-CE4B-B7BB-D6E2A1FA640A}" type="parTrans" cxnId="{902757C2-1A7D-BE4C-B870-7C431F9E57A9}">
      <dgm:prSet/>
      <dgm:spPr/>
      <dgm:t>
        <a:bodyPr/>
        <a:lstStyle/>
        <a:p>
          <a:endParaRPr lang="tr-TR"/>
        </a:p>
      </dgm:t>
    </dgm:pt>
    <dgm:pt modelId="{D911F251-3DB4-BC48-91F8-0A364FF55DC4}" type="sibTrans" cxnId="{902757C2-1A7D-BE4C-B870-7C431F9E57A9}">
      <dgm:prSet/>
      <dgm:spPr/>
      <dgm:t>
        <a:bodyPr/>
        <a:lstStyle/>
        <a:p>
          <a:endParaRPr lang="tr-TR"/>
        </a:p>
      </dgm:t>
    </dgm:pt>
    <dgm:pt modelId="{76F54303-38A2-4147-B235-ECE9DDBCFEB1}" type="pres">
      <dgm:prSet presAssocID="{EAB13509-6641-8148-835E-AD0F8CF85603}" presName="arrowDiagram" presStyleCnt="0">
        <dgm:presLayoutVars>
          <dgm:chMax val="5"/>
          <dgm:dir/>
          <dgm:resizeHandles val="exact"/>
        </dgm:presLayoutVars>
      </dgm:prSet>
      <dgm:spPr/>
    </dgm:pt>
    <dgm:pt modelId="{F13E1F69-2C4F-5848-AB9A-68C0CEE39FA1}" type="pres">
      <dgm:prSet presAssocID="{EAB13509-6641-8148-835E-AD0F8CF85603}" presName="arrow" presStyleLbl="bgShp" presStyleIdx="0" presStyleCnt="1"/>
      <dgm:spPr/>
    </dgm:pt>
    <dgm:pt modelId="{C0C4B6B3-16AA-764A-9C46-8CB79F326B70}" type="pres">
      <dgm:prSet presAssocID="{EAB13509-6641-8148-835E-AD0F8CF85603}" presName="arrowDiagram3" presStyleCnt="0"/>
      <dgm:spPr/>
    </dgm:pt>
    <dgm:pt modelId="{D664C372-21E6-0B4A-80A7-3CEA6E5244EB}" type="pres">
      <dgm:prSet presAssocID="{510F0BFC-73BD-3A4B-A7B2-D8241D657EE8}" presName="bullet3a" presStyleLbl="node1" presStyleIdx="0" presStyleCnt="3"/>
      <dgm:spPr/>
    </dgm:pt>
    <dgm:pt modelId="{733204DD-23FE-7F4F-A8C4-96DE127419A7}" type="pres">
      <dgm:prSet presAssocID="{510F0BFC-73BD-3A4B-A7B2-D8241D657EE8}" presName="textBox3a" presStyleLbl="revTx" presStyleIdx="0" presStyleCnt="3" custScaleY="22830" custLinFactNeighborX="376" custLinFactNeighborY="-3568">
        <dgm:presLayoutVars>
          <dgm:bulletEnabled val="1"/>
        </dgm:presLayoutVars>
      </dgm:prSet>
      <dgm:spPr/>
    </dgm:pt>
    <dgm:pt modelId="{ABEA5932-4A0F-4F44-B827-6EBE6549624B}" type="pres">
      <dgm:prSet presAssocID="{9C2B894B-9E2E-A842-83DE-D5A4F355AF60}" presName="bullet3b" presStyleLbl="node1" presStyleIdx="1" presStyleCnt="3"/>
      <dgm:spPr/>
    </dgm:pt>
    <dgm:pt modelId="{7C6C9ECD-6FC0-AE49-952A-F9B328C841AA}" type="pres">
      <dgm:prSet presAssocID="{9C2B894B-9E2E-A842-83DE-D5A4F355AF60}" presName="textBox3b" presStyleLbl="revTx" presStyleIdx="1" presStyleCnt="3" custScaleY="20906" custLinFactNeighborX="-8447" custLinFactNeighborY="-13545">
        <dgm:presLayoutVars>
          <dgm:bulletEnabled val="1"/>
        </dgm:presLayoutVars>
      </dgm:prSet>
      <dgm:spPr/>
    </dgm:pt>
    <dgm:pt modelId="{E0A61C56-1DE6-A645-A5A1-D453FC03DCFC}" type="pres">
      <dgm:prSet presAssocID="{8A1B36C5-6624-7E40-B61F-25A2435BDA6B}" presName="bullet3c" presStyleLbl="node1" presStyleIdx="2" presStyleCnt="3"/>
      <dgm:spPr/>
    </dgm:pt>
    <dgm:pt modelId="{3E1509EF-B2FC-894F-923D-E52F3BD39BEA}" type="pres">
      <dgm:prSet presAssocID="{8A1B36C5-6624-7E40-B61F-25A2435BDA6B}" presName="textBox3c" presStyleLbl="revTx" presStyleIdx="2" presStyleCnt="3" custScaleY="20129" custLinFactNeighborX="-16288" custLinFactNeighborY="-18930">
        <dgm:presLayoutVars>
          <dgm:bulletEnabled val="1"/>
        </dgm:presLayoutVars>
      </dgm:prSet>
      <dgm:spPr/>
    </dgm:pt>
  </dgm:ptLst>
  <dgm:cxnLst>
    <dgm:cxn modelId="{23A07C6F-D546-FC44-AD4A-9372D0F6936C}" type="presOf" srcId="{510F0BFC-73BD-3A4B-A7B2-D8241D657EE8}" destId="{733204DD-23FE-7F4F-A8C4-96DE127419A7}" srcOrd="0" destOrd="0" presId="urn:microsoft.com/office/officeart/2005/8/layout/arrow2"/>
    <dgm:cxn modelId="{9E95E09A-DFAA-E54F-9F35-35D93433912D}" srcId="{EAB13509-6641-8148-835E-AD0F8CF85603}" destId="{510F0BFC-73BD-3A4B-A7B2-D8241D657EE8}" srcOrd="0" destOrd="0" parTransId="{6CE2F9DE-7971-6C41-BFF1-225AC425AE7C}" sibTransId="{8DBCBF05-9AA5-1E4D-B2DE-42BBDEDB2741}"/>
    <dgm:cxn modelId="{B8A3A9BF-E538-F14A-BC6F-825352152FA4}" type="presOf" srcId="{9C2B894B-9E2E-A842-83DE-D5A4F355AF60}" destId="{7C6C9ECD-6FC0-AE49-952A-F9B328C841AA}" srcOrd="0" destOrd="0" presId="urn:microsoft.com/office/officeart/2005/8/layout/arrow2"/>
    <dgm:cxn modelId="{902757C2-1A7D-BE4C-B870-7C431F9E57A9}" srcId="{EAB13509-6641-8148-835E-AD0F8CF85603}" destId="{8A1B36C5-6624-7E40-B61F-25A2435BDA6B}" srcOrd="2" destOrd="0" parTransId="{E22BD21A-C672-CE4B-B7BB-D6E2A1FA640A}" sibTransId="{D911F251-3DB4-BC48-91F8-0A364FF55DC4}"/>
    <dgm:cxn modelId="{0C207CC5-4C73-2D4B-8D14-DB42A36D4064}" srcId="{EAB13509-6641-8148-835E-AD0F8CF85603}" destId="{9C2B894B-9E2E-A842-83DE-D5A4F355AF60}" srcOrd="1" destOrd="0" parTransId="{D2C3F0FC-012F-7B4D-91F3-AC61ADDB08F9}" sibTransId="{4CD58833-A9E1-3442-8A33-7A51251622E9}"/>
    <dgm:cxn modelId="{887FB2F7-5ABF-7347-A9D5-EFDD23CDEE0A}" type="presOf" srcId="{EAB13509-6641-8148-835E-AD0F8CF85603}" destId="{76F54303-38A2-4147-B235-ECE9DDBCFEB1}" srcOrd="0" destOrd="0" presId="urn:microsoft.com/office/officeart/2005/8/layout/arrow2"/>
    <dgm:cxn modelId="{84B159F8-49D9-1D4E-BE79-8B2413C9B5FE}" type="presOf" srcId="{8A1B36C5-6624-7E40-B61F-25A2435BDA6B}" destId="{3E1509EF-B2FC-894F-923D-E52F3BD39BEA}" srcOrd="0" destOrd="0" presId="urn:microsoft.com/office/officeart/2005/8/layout/arrow2"/>
    <dgm:cxn modelId="{83166DA8-1B6B-B748-96C5-B7A2A1C1D415}" type="presParOf" srcId="{76F54303-38A2-4147-B235-ECE9DDBCFEB1}" destId="{F13E1F69-2C4F-5848-AB9A-68C0CEE39FA1}" srcOrd="0" destOrd="0" presId="urn:microsoft.com/office/officeart/2005/8/layout/arrow2"/>
    <dgm:cxn modelId="{F21F4DC4-5463-1849-9856-58C59B899C86}" type="presParOf" srcId="{76F54303-38A2-4147-B235-ECE9DDBCFEB1}" destId="{C0C4B6B3-16AA-764A-9C46-8CB79F326B70}" srcOrd="1" destOrd="0" presId="urn:microsoft.com/office/officeart/2005/8/layout/arrow2"/>
    <dgm:cxn modelId="{72E76A00-49F0-D146-8A43-F0C7177CFB4F}" type="presParOf" srcId="{C0C4B6B3-16AA-764A-9C46-8CB79F326B70}" destId="{D664C372-21E6-0B4A-80A7-3CEA6E5244EB}" srcOrd="0" destOrd="0" presId="urn:microsoft.com/office/officeart/2005/8/layout/arrow2"/>
    <dgm:cxn modelId="{59454ED8-7814-6E4B-BBDE-F674589423F3}" type="presParOf" srcId="{C0C4B6B3-16AA-764A-9C46-8CB79F326B70}" destId="{733204DD-23FE-7F4F-A8C4-96DE127419A7}" srcOrd="1" destOrd="0" presId="urn:microsoft.com/office/officeart/2005/8/layout/arrow2"/>
    <dgm:cxn modelId="{3807DCA1-A537-6D4A-8462-41748888DC57}" type="presParOf" srcId="{C0C4B6B3-16AA-764A-9C46-8CB79F326B70}" destId="{ABEA5932-4A0F-4F44-B827-6EBE6549624B}" srcOrd="2" destOrd="0" presId="urn:microsoft.com/office/officeart/2005/8/layout/arrow2"/>
    <dgm:cxn modelId="{A4AB6FDC-E45D-8B49-B391-B56B14C28801}" type="presParOf" srcId="{C0C4B6B3-16AA-764A-9C46-8CB79F326B70}" destId="{7C6C9ECD-6FC0-AE49-952A-F9B328C841AA}" srcOrd="3" destOrd="0" presId="urn:microsoft.com/office/officeart/2005/8/layout/arrow2"/>
    <dgm:cxn modelId="{12234964-3869-7A48-AA05-0667B3485D42}" type="presParOf" srcId="{C0C4B6B3-16AA-764A-9C46-8CB79F326B70}" destId="{E0A61C56-1DE6-A645-A5A1-D453FC03DCFC}" srcOrd="4" destOrd="0" presId="urn:microsoft.com/office/officeart/2005/8/layout/arrow2"/>
    <dgm:cxn modelId="{2628F1CC-7B71-A741-80F4-0B742E6A8CFF}" type="presParOf" srcId="{C0C4B6B3-16AA-764A-9C46-8CB79F326B70}" destId="{3E1509EF-B2FC-894F-923D-E52F3BD39BE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DA8EB9-663E-9C48-BBB1-F55028E5E147}" type="doc">
      <dgm:prSet loTypeId="urn:microsoft.com/office/officeart/2005/8/layout/funnel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3661A0FA-DCEF-034D-9C98-C356D0C5B7EA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Biyolojik </a:t>
          </a:r>
        </a:p>
      </dgm:t>
    </dgm:pt>
    <dgm:pt modelId="{44CCA77B-EBCB-DD4E-9E17-2E31C8685B40}" type="parTrans" cxnId="{1FDEB01B-E568-3D4B-B906-39EA1819ABC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E87537-DA48-1449-B186-43B425AF68B3}" type="sibTrans" cxnId="{1FDEB01B-E568-3D4B-B906-39EA1819ABC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80E007B-56D9-BF48-BCD8-49806FB99C51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Kültürel</a:t>
          </a:r>
        </a:p>
      </dgm:t>
    </dgm:pt>
    <dgm:pt modelId="{AB3A7955-CCD2-034D-A884-4E6B843012C6}" type="parTrans" cxnId="{406E2F88-7B2E-A744-81B2-6874018ECA5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11E13F-6A23-E043-82D7-C8DA46FACEBB}" type="sibTrans" cxnId="{406E2F88-7B2E-A744-81B2-6874018ECA5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A7B3C16-8489-B845-9A48-E86AEF610E3F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Çevresel</a:t>
          </a:r>
        </a:p>
      </dgm:t>
    </dgm:pt>
    <dgm:pt modelId="{45A17288-E7C6-FE44-811C-DE12B803FCB9}" type="parTrans" cxnId="{1CA6EEE2-B369-C841-BEE3-286398AB10D1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7BDE79-31CA-B042-B2E4-3BF1A6559246}" type="sibTrans" cxnId="{1CA6EEE2-B369-C841-BEE3-286398AB10D1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395B2B-AC31-CF40-AFD8-2F0D93DD7F10}">
      <dgm:prSet phldrT="[Metin]"/>
      <dgm:spPr/>
      <dgm:t>
        <a:bodyPr/>
        <a:lstStyle/>
        <a:p>
          <a:r>
            <a:rPr 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Sözcük edinimini etkileyen faktörler</a:t>
          </a:r>
        </a:p>
      </dgm:t>
    </dgm:pt>
    <dgm:pt modelId="{675441CD-7531-854D-B70D-5226D197670B}" type="parTrans" cxnId="{BF31E154-1D5A-2C44-8297-7D88BC92B7A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9B17D8-2CF7-E546-8F21-9FC840BBB990}" type="sibTrans" cxnId="{BF31E154-1D5A-2C44-8297-7D88BC92B7A9}">
      <dgm:prSet/>
      <dgm:spPr/>
      <dgm:t>
        <a:bodyPr/>
        <a:lstStyle/>
        <a:p>
          <a:endParaRPr lang="tr-TR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D6FCBA-4086-3D4C-B833-CB0EABEDECE7}" type="pres">
      <dgm:prSet presAssocID="{51DA8EB9-663E-9C48-BBB1-F55028E5E147}" presName="Name0" presStyleCnt="0">
        <dgm:presLayoutVars>
          <dgm:chMax val="4"/>
          <dgm:resizeHandles val="exact"/>
        </dgm:presLayoutVars>
      </dgm:prSet>
      <dgm:spPr/>
    </dgm:pt>
    <dgm:pt modelId="{55C4EA6E-1F85-DA45-8A79-2DD8261FA65B}" type="pres">
      <dgm:prSet presAssocID="{51DA8EB9-663E-9C48-BBB1-F55028E5E147}" presName="ellipse" presStyleLbl="trBgShp" presStyleIdx="0" presStyleCnt="1"/>
      <dgm:spPr/>
    </dgm:pt>
    <dgm:pt modelId="{C7D69911-C895-EC40-896C-466E33289C60}" type="pres">
      <dgm:prSet presAssocID="{51DA8EB9-663E-9C48-BBB1-F55028E5E147}" presName="arrow1" presStyleLbl="fgShp" presStyleIdx="0" presStyleCnt="1"/>
      <dgm:spPr/>
    </dgm:pt>
    <dgm:pt modelId="{01FE742D-0F07-F94C-8A05-2B5FBF0302B7}" type="pres">
      <dgm:prSet presAssocID="{51DA8EB9-663E-9C48-BBB1-F55028E5E147}" presName="rectangle" presStyleLbl="revTx" presStyleIdx="0" presStyleCnt="1">
        <dgm:presLayoutVars>
          <dgm:bulletEnabled val="1"/>
        </dgm:presLayoutVars>
      </dgm:prSet>
      <dgm:spPr/>
    </dgm:pt>
    <dgm:pt modelId="{A89304EA-0942-5B40-B792-2FE505AB42C8}" type="pres">
      <dgm:prSet presAssocID="{180E007B-56D9-BF48-BCD8-49806FB99C51}" presName="item1" presStyleLbl="node1" presStyleIdx="0" presStyleCnt="3">
        <dgm:presLayoutVars>
          <dgm:bulletEnabled val="1"/>
        </dgm:presLayoutVars>
      </dgm:prSet>
      <dgm:spPr/>
    </dgm:pt>
    <dgm:pt modelId="{0620A26A-A70F-064A-8C3D-38633FA79BA7}" type="pres">
      <dgm:prSet presAssocID="{2A7B3C16-8489-B845-9A48-E86AEF610E3F}" presName="item2" presStyleLbl="node1" presStyleIdx="1" presStyleCnt="3">
        <dgm:presLayoutVars>
          <dgm:bulletEnabled val="1"/>
        </dgm:presLayoutVars>
      </dgm:prSet>
      <dgm:spPr/>
    </dgm:pt>
    <dgm:pt modelId="{59ABE76D-95A9-B246-B46B-DE0A88618FB6}" type="pres">
      <dgm:prSet presAssocID="{76395B2B-AC31-CF40-AFD8-2F0D93DD7F10}" presName="item3" presStyleLbl="node1" presStyleIdx="2" presStyleCnt="3">
        <dgm:presLayoutVars>
          <dgm:bulletEnabled val="1"/>
        </dgm:presLayoutVars>
      </dgm:prSet>
      <dgm:spPr/>
    </dgm:pt>
    <dgm:pt modelId="{A08366E9-3BCA-8640-BCB0-DB48452AAEC5}" type="pres">
      <dgm:prSet presAssocID="{51DA8EB9-663E-9C48-BBB1-F55028E5E147}" presName="funnel" presStyleLbl="trAlignAcc1" presStyleIdx="0" presStyleCnt="1"/>
      <dgm:spPr/>
    </dgm:pt>
  </dgm:ptLst>
  <dgm:cxnLst>
    <dgm:cxn modelId="{1FDEB01B-E568-3D4B-B906-39EA1819ABC9}" srcId="{51DA8EB9-663E-9C48-BBB1-F55028E5E147}" destId="{3661A0FA-DCEF-034D-9C98-C356D0C5B7EA}" srcOrd="0" destOrd="0" parTransId="{44CCA77B-EBCB-DD4E-9E17-2E31C8685B40}" sibTransId="{28E87537-DA48-1449-B186-43B425AF68B3}"/>
    <dgm:cxn modelId="{C437844A-F807-C749-882D-8FFFCA7E1307}" type="presOf" srcId="{2A7B3C16-8489-B845-9A48-E86AEF610E3F}" destId="{A89304EA-0942-5B40-B792-2FE505AB42C8}" srcOrd="0" destOrd="0" presId="urn:microsoft.com/office/officeart/2005/8/layout/funnel1"/>
    <dgm:cxn modelId="{BF31E154-1D5A-2C44-8297-7D88BC92B7A9}" srcId="{51DA8EB9-663E-9C48-BBB1-F55028E5E147}" destId="{76395B2B-AC31-CF40-AFD8-2F0D93DD7F10}" srcOrd="3" destOrd="0" parTransId="{675441CD-7531-854D-B70D-5226D197670B}" sibTransId="{EA9B17D8-2CF7-E546-8F21-9FC840BBB990}"/>
    <dgm:cxn modelId="{406E2F88-7B2E-A744-81B2-6874018ECA59}" srcId="{51DA8EB9-663E-9C48-BBB1-F55028E5E147}" destId="{180E007B-56D9-BF48-BCD8-49806FB99C51}" srcOrd="1" destOrd="0" parTransId="{AB3A7955-CCD2-034D-A884-4E6B843012C6}" sibTransId="{5611E13F-6A23-E043-82D7-C8DA46FACEBB}"/>
    <dgm:cxn modelId="{C027CDA5-7E6A-C649-931D-EC698C81B00F}" type="presOf" srcId="{180E007B-56D9-BF48-BCD8-49806FB99C51}" destId="{0620A26A-A70F-064A-8C3D-38633FA79BA7}" srcOrd="0" destOrd="0" presId="urn:microsoft.com/office/officeart/2005/8/layout/funnel1"/>
    <dgm:cxn modelId="{BB7E44AF-E855-464F-B3F4-F1E3D5BA4E38}" type="presOf" srcId="{76395B2B-AC31-CF40-AFD8-2F0D93DD7F10}" destId="{01FE742D-0F07-F94C-8A05-2B5FBF0302B7}" srcOrd="0" destOrd="0" presId="urn:microsoft.com/office/officeart/2005/8/layout/funnel1"/>
    <dgm:cxn modelId="{B49CEBB0-7D0E-8243-8DEF-3E5F5402F20B}" type="presOf" srcId="{51DA8EB9-663E-9C48-BBB1-F55028E5E147}" destId="{B0D6FCBA-4086-3D4C-B833-CB0EABEDECE7}" srcOrd="0" destOrd="0" presId="urn:microsoft.com/office/officeart/2005/8/layout/funnel1"/>
    <dgm:cxn modelId="{1CA6EEE2-B369-C841-BEE3-286398AB10D1}" srcId="{51DA8EB9-663E-9C48-BBB1-F55028E5E147}" destId="{2A7B3C16-8489-B845-9A48-E86AEF610E3F}" srcOrd="2" destOrd="0" parTransId="{45A17288-E7C6-FE44-811C-DE12B803FCB9}" sibTransId="{887BDE79-31CA-B042-B2E4-3BF1A6559246}"/>
    <dgm:cxn modelId="{8B677FE8-C52C-D042-BA55-93A712C05EE7}" type="presOf" srcId="{3661A0FA-DCEF-034D-9C98-C356D0C5B7EA}" destId="{59ABE76D-95A9-B246-B46B-DE0A88618FB6}" srcOrd="0" destOrd="0" presId="urn:microsoft.com/office/officeart/2005/8/layout/funnel1"/>
    <dgm:cxn modelId="{4DDBFAC4-8643-6147-AEB1-71519339AEE1}" type="presParOf" srcId="{B0D6FCBA-4086-3D4C-B833-CB0EABEDECE7}" destId="{55C4EA6E-1F85-DA45-8A79-2DD8261FA65B}" srcOrd="0" destOrd="0" presId="urn:microsoft.com/office/officeart/2005/8/layout/funnel1"/>
    <dgm:cxn modelId="{391A43F4-8B0C-6241-B507-8FCE0BCDC99A}" type="presParOf" srcId="{B0D6FCBA-4086-3D4C-B833-CB0EABEDECE7}" destId="{C7D69911-C895-EC40-896C-466E33289C60}" srcOrd="1" destOrd="0" presId="urn:microsoft.com/office/officeart/2005/8/layout/funnel1"/>
    <dgm:cxn modelId="{3ABED8A3-0EDB-7A40-932B-131E9D341F19}" type="presParOf" srcId="{B0D6FCBA-4086-3D4C-B833-CB0EABEDECE7}" destId="{01FE742D-0F07-F94C-8A05-2B5FBF0302B7}" srcOrd="2" destOrd="0" presId="urn:microsoft.com/office/officeart/2005/8/layout/funnel1"/>
    <dgm:cxn modelId="{4E3702FD-A838-FA45-B425-15C7CD94E324}" type="presParOf" srcId="{B0D6FCBA-4086-3D4C-B833-CB0EABEDECE7}" destId="{A89304EA-0942-5B40-B792-2FE505AB42C8}" srcOrd="3" destOrd="0" presId="urn:microsoft.com/office/officeart/2005/8/layout/funnel1"/>
    <dgm:cxn modelId="{EB531079-5A89-1F4E-B7D0-7008AD3EC571}" type="presParOf" srcId="{B0D6FCBA-4086-3D4C-B833-CB0EABEDECE7}" destId="{0620A26A-A70F-064A-8C3D-38633FA79BA7}" srcOrd="4" destOrd="0" presId="urn:microsoft.com/office/officeart/2005/8/layout/funnel1"/>
    <dgm:cxn modelId="{0AE24BFA-0EE5-3E4D-ABAB-7D48059A928C}" type="presParOf" srcId="{B0D6FCBA-4086-3D4C-B833-CB0EABEDECE7}" destId="{59ABE76D-95A9-B246-B46B-DE0A88618FB6}" srcOrd="5" destOrd="0" presId="urn:microsoft.com/office/officeart/2005/8/layout/funnel1"/>
    <dgm:cxn modelId="{00B390F9-C51C-3F4F-9B84-96F5DBB3BDF8}" type="presParOf" srcId="{B0D6FCBA-4086-3D4C-B833-CB0EABEDECE7}" destId="{A08366E9-3BCA-8640-BCB0-DB48452AAEC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D3710B-2E02-F44C-B816-9CE5D929557C}" type="doc">
      <dgm:prSet loTypeId="urn:microsoft.com/office/officeart/2005/8/layout/hierarchy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2E6F7AF-77C9-CF48-9C10-2A3FF1288D1B}">
      <dgm:prSet phldrT="[Metin]" custT="1"/>
      <dgm:spPr/>
      <dgm:t>
        <a:bodyPr/>
        <a:lstStyle/>
        <a:p>
          <a:r>
            <a:rPr lang="tr-TR" sz="18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Anlambilgisi</a:t>
          </a:r>
          <a:r>
            <a:rPr lang="tr-T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gelişimini açıklayan hipotezleri</a:t>
          </a:r>
        </a:p>
      </dgm:t>
    </dgm:pt>
    <dgm:pt modelId="{AF03D491-E81F-954D-B8ED-CD119D47B4B3}" type="parTrans" cxnId="{90E069C0-520B-724C-A613-B32F8611EA59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227BA6-CBC7-D545-9FCA-A291AF0FCE57}" type="sibTrans" cxnId="{90E069C0-520B-724C-A613-B32F8611EA59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DFBAD2-5711-C942-8FD2-5997B0918182}">
      <dgm:prSet phldrT="[Metin]" custT="1"/>
      <dgm:spPr/>
      <dgm:t>
        <a:bodyPr/>
        <a:lstStyle/>
        <a:p>
          <a:r>
            <a:rPr lang="tr-T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Semantik özellikler hipotezi</a:t>
          </a:r>
        </a:p>
      </dgm:t>
    </dgm:pt>
    <dgm:pt modelId="{F0CC2695-C0C4-7140-B41B-98C5040FF0BE}" type="parTrans" cxnId="{D1206035-9C1A-5F46-80F7-4B0FD27BB71A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588739-23CC-694B-81FD-67D15C8C53A4}" type="sibTrans" cxnId="{D1206035-9C1A-5F46-80F7-4B0FD27BB71A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D9A0C29-A16F-1C4F-BADF-69B3BCBB9D79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Nesneyi </a:t>
          </a:r>
          <a:r>
            <a:rPr lang="tr-TR" sz="16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gözlenebilir algısal özelliklere</a:t>
          </a:r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göre adlandırma</a:t>
          </a:r>
        </a:p>
      </dgm:t>
    </dgm:pt>
    <dgm:pt modelId="{C1CA7A52-A74C-EA47-918A-CF96A14625C8}" type="parTrans" cxnId="{A4A5FEC0-C66F-6747-8602-AA1A9C814CED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EBD8C2-ECBE-444A-BC29-6E7522A22881}" type="sibTrans" cxnId="{A4A5FEC0-C66F-6747-8602-AA1A9C814CED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0DA5A8B-62E4-E146-8EB8-80F10A2EF699}">
      <dgm:prSet phldrT="[Metin]" custT="1"/>
      <dgm:spPr/>
      <dgm:t>
        <a:bodyPr/>
        <a:lstStyle/>
        <a:p>
          <a:r>
            <a:rPr lang="tr-T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İşlevsel-öz hipotezi</a:t>
          </a:r>
        </a:p>
      </dgm:t>
    </dgm:pt>
    <dgm:pt modelId="{8C4B2CBE-05CF-8F45-B79E-263424703BEE}" type="parTrans" cxnId="{DC89F0B4-B579-9240-A561-56E0718BB68D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47E9E3-FF17-6845-BC38-A1FFB50284BF}" type="sibTrans" cxnId="{DC89F0B4-B579-9240-A561-56E0718BB68D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ED46129-6355-FA49-BC80-2D73BA4D71D9}">
      <dgm:prSet phldrT="[Metin]" custT="1"/>
      <dgm:spPr/>
      <dgm:t>
        <a:bodyPr/>
        <a:lstStyle/>
        <a:p>
          <a:r>
            <a:rPr lang="tr-T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Prototip hipotezi</a:t>
          </a:r>
        </a:p>
      </dgm:t>
    </dgm:pt>
    <dgm:pt modelId="{2C5BA96A-A692-4E41-B762-EEAFB9097831}" type="parTrans" cxnId="{987A28AC-095D-C648-B75E-35D84207A7EA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03CDF2-B269-7842-BA34-D7EEAEB6C6A9}" type="sibTrans" cxnId="{987A28AC-095D-C648-B75E-35D84207A7EA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CC561F1-FACF-514C-BD08-3E2ECC660E0F}">
      <dgm:prSet phldrT="[Metin]" custT="1"/>
      <dgm:spPr/>
      <dgm:t>
        <a:bodyPr/>
        <a:lstStyle/>
        <a:p>
          <a:r>
            <a:rPr lang="tr-TR" sz="1600" i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Algıal</a:t>
          </a:r>
          <a:r>
            <a:rPr lang="tr-TR" sz="16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ve işlevsel özelliklerin </a:t>
          </a:r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birlikteliğine dayalı öğrenme</a:t>
          </a:r>
        </a:p>
      </dgm:t>
    </dgm:pt>
    <dgm:pt modelId="{81F98F02-665F-B144-ACBD-ED6A1ED88C9F}" type="parTrans" cxnId="{56BE4258-178D-6945-B022-6B37A51B2806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4EA72A-CC4E-F945-AD07-4C78C06E0807}" type="sibTrans" cxnId="{56BE4258-178D-6945-B022-6B37A51B2806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F56381-1130-0A43-B980-B76D44727981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Dört ayaklı tüylü her canlıya "köpek" demek</a:t>
          </a:r>
        </a:p>
      </dgm:t>
    </dgm:pt>
    <dgm:pt modelId="{F2AB85EE-6FCD-F846-B898-5280F60C6F69}" type="parTrans" cxnId="{956861DA-83FB-9B48-A81F-4496531DAE2D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2B35CB-C525-B140-9120-6238CD12577D}" type="sibTrans" cxnId="{956861DA-83FB-9B48-A81F-4496531DAE2D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D8BA2C-3619-BD45-88C7-4CAF0FB2E9D8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Nesnelerin ve eylemlerin </a:t>
          </a:r>
          <a:r>
            <a:rPr lang="tr-TR" sz="16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işlevlerine bağlı </a:t>
          </a:r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olarak öğrenme</a:t>
          </a:r>
        </a:p>
      </dgm:t>
    </dgm:pt>
    <dgm:pt modelId="{78E20CC5-623E-124D-91C7-5BA7E2A16793}" type="parTrans" cxnId="{E57199A2-8D07-F743-AEAE-56D36E40D9F5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814C032-1797-ED48-A5CD-0BCCE5B9014C}" type="sibTrans" cxnId="{E57199A2-8D07-F743-AEAE-56D36E40D9F5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7E41160-DB53-A648-A336-B14F3759EA77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 daralması meydana gelir. (dört ayaklı, tüylü, kulakları olan ve havlayan hayvan)</a:t>
          </a:r>
        </a:p>
      </dgm:t>
    </dgm:pt>
    <dgm:pt modelId="{AE0437F3-61F1-3D40-96EC-511DFE34E36C}" type="parTrans" cxnId="{F6B9F044-2D3C-E14B-BA85-CA469DA0438A}">
      <dgm:prSet custT="1"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35FC3A-5F5D-A147-8B27-788AA5A24812}" type="sibTrans" cxnId="{F6B9F044-2D3C-E14B-BA85-CA469DA0438A}">
      <dgm:prSet/>
      <dgm:spPr/>
      <dgm:t>
        <a:bodyPr/>
        <a:lstStyle/>
        <a:p>
          <a:endParaRPr lang="tr-TR" sz="1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0FF38B-CAA1-B947-A345-62D6D4C193CC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Elma nedir sorusuna "yenir" yanıtı verilmesi</a:t>
          </a:r>
        </a:p>
      </dgm:t>
    </dgm:pt>
    <dgm:pt modelId="{EBE785AD-10B7-C84F-BC73-E9400108762A}" type="parTrans" cxnId="{3177A1DB-AD4C-CE40-9D42-B327F73C5FBD}">
      <dgm:prSet/>
      <dgm:spPr/>
      <dgm:t>
        <a:bodyPr/>
        <a:lstStyle/>
        <a:p>
          <a:endParaRPr lang="tr-TR"/>
        </a:p>
      </dgm:t>
    </dgm:pt>
    <dgm:pt modelId="{32D2CB52-7F12-EE4E-8916-E5BB054C3D19}" type="sibTrans" cxnId="{3177A1DB-AD4C-CE40-9D42-B327F73C5FBD}">
      <dgm:prSet/>
      <dgm:spPr/>
    </dgm:pt>
    <dgm:pt modelId="{F1B7246C-A0DF-2E4B-9003-57C164B598EE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Algısal değil işlevsel özellikler vurgulanır</a:t>
          </a:r>
        </a:p>
      </dgm:t>
    </dgm:pt>
    <dgm:pt modelId="{7CC926B2-8C71-7940-8DB1-041753A1A355}" type="parTrans" cxnId="{E4237AC6-A65D-474A-80B9-95BAB6C1DB88}">
      <dgm:prSet/>
      <dgm:spPr/>
      <dgm:t>
        <a:bodyPr/>
        <a:lstStyle/>
        <a:p>
          <a:endParaRPr lang="tr-TR"/>
        </a:p>
      </dgm:t>
    </dgm:pt>
    <dgm:pt modelId="{AE2A81EA-3C46-3E40-8B7C-68AE06256C6C}" type="sibTrans" cxnId="{E4237AC6-A65D-474A-80B9-95BAB6C1DB88}">
      <dgm:prSet/>
      <dgm:spPr/>
    </dgm:pt>
    <dgm:pt modelId="{7014B2E6-F355-544B-A1AE-C2B70207C945}">
      <dgm:prSet phldrT="[Metin]" custT="1"/>
      <dgm:spPr/>
      <dgm:t>
        <a:bodyPr/>
        <a:lstStyle/>
        <a:p>
          <a:r>
            <a:rPr lang="tr-T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Kupa sözcüğüne karşılık gelen kavramın önceden bildiği su içmeye yarayan nesnelere algısal ve işlevsel olarak ne kadar benzediğine odaklanır. </a:t>
          </a:r>
        </a:p>
      </dgm:t>
    </dgm:pt>
    <dgm:pt modelId="{8277CB59-6AA5-D040-9537-3EA956394C71}" type="parTrans" cxnId="{44983E4D-5B4A-0543-AAB4-2D903AF5F5AC}">
      <dgm:prSet/>
      <dgm:spPr/>
      <dgm:t>
        <a:bodyPr/>
        <a:lstStyle/>
        <a:p>
          <a:endParaRPr lang="tr-TR"/>
        </a:p>
      </dgm:t>
    </dgm:pt>
    <dgm:pt modelId="{D8420ED2-CC04-FD4A-A1BE-62127EBA2C09}" type="sibTrans" cxnId="{44983E4D-5B4A-0543-AAB4-2D903AF5F5AC}">
      <dgm:prSet/>
      <dgm:spPr/>
    </dgm:pt>
    <dgm:pt modelId="{7E24862C-6AAF-684B-9A2E-082A3DE6C483}" type="pres">
      <dgm:prSet presAssocID="{6ED3710B-2E02-F44C-B816-9CE5D929557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DC46C00-705D-284E-B84C-A27B0BC33C64}" type="pres">
      <dgm:prSet presAssocID="{52E6F7AF-77C9-CF48-9C10-2A3FF1288D1B}" presName="root1" presStyleCnt="0"/>
      <dgm:spPr/>
    </dgm:pt>
    <dgm:pt modelId="{1D2BAA96-C6DF-CF44-9FDC-354CF781EDE0}" type="pres">
      <dgm:prSet presAssocID="{52E6F7AF-77C9-CF48-9C10-2A3FF1288D1B}" presName="LevelOneTextNode" presStyleLbl="node0" presStyleIdx="0" presStyleCnt="1" custScaleY="157701">
        <dgm:presLayoutVars>
          <dgm:chPref val="3"/>
        </dgm:presLayoutVars>
      </dgm:prSet>
      <dgm:spPr/>
    </dgm:pt>
    <dgm:pt modelId="{B9B629EC-BFF2-B94B-8A0B-EDF835636C67}" type="pres">
      <dgm:prSet presAssocID="{52E6F7AF-77C9-CF48-9C10-2A3FF1288D1B}" presName="level2hierChild" presStyleCnt="0"/>
      <dgm:spPr/>
    </dgm:pt>
    <dgm:pt modelId="{91CEF2DE-2D39-F04C-B404-964C07AE3D1F}" type="pres">
      <dgm:prSet presAssocID="{F0CC2695-C0C4-7140-B41B-98C5040FF0BE}" presName="conn2-1" presStyleLbl="parChTrans1D2" presStyleIdx="0" presStyleCnt="3" custScaleY="158005"/>
      <dgm:spPr/>
    </dgm:pt>
    <dgm:pt modelId="{A109D7B4-2BCD-D64A-BD8A-1A6B5B96FB7F}" type="pres">
      <dgm:prSet presAssocID="{F0CC2695-C0C4-7140-B41B-98C5040FF0BE}" presName="connTx" presStyleLbl="parChTrans1D2" presStyleIdx="0" presStyleCnt="3"/>
      <dgm:spPr/>
    </dgm:pt>
    <dgm:pt modelId="{6721A0DF-7EA2-C645-B265-55763C568419}" type="pres">
      <dgm:prSet presAssocID="{36DFBAD2-5711-C942-8FD2-5997B0918182}" presName="root2" presStyleCnt="0"/>
      <dgm:spPr/>
    </dgm:pt>
    <dgm:pt modelId="{CCECA66E-85B9-3442-882D-3749A3B992BC}" type="pres">
      <dgm:prSet presAssocID="{36DFBAD2-5711-C942-8FD2-5997B0918182}" presName="LevelTwoTextNode" presStyleLbl="node2" presStyleIdx="0" presStyleCnt="3" custScaleY="157701">
        <dgm:presLayoutVars>
          <dgm:chPref val="3"/>
        </dgm:presLayoutVars>
      </dgm:prSet>
      <dgm:spPr/>
    </dgm:pt>
    <dgm:pt modelId="{F855DB4E-75F3-EC40-B8DA-84FE90E50BBF}" type="pres">
      <dgm:prSet presAssocID="{36DFBAD2-5711-C942-8FD2-5997B0918182}" presName="level3hierChild" presStyleCnt="0"/>
      <dgm:spPr/>
    </dgm:pt>
    <dgm:pt modelId="{8CFE65A5-150A-3F4E-ACEE-C950019F7F23}" type="pres">
      <dgm:prSet presAssocID="{C1CA7A52-A74C-EA47-918A-CF96A14625C8}" presName="conn2-1" presStyleLbl="parChTrans1D3" presStyleIdx="0" presStyleCnt="3" custScaleY="158005"/>
      <dgm:spPr/>
    </dgm:pt>
    <dgm:pt modelId="{8516B4B3-B095-0442-B4C3-AE7D88DF26EE}" type="pres">
      <dgm:prSet presAssocID="{C1CA7A52-A74C-EA47-918A-CF96A14625C8}" presName="connTx" presStyleLbl="parChTrans1D3" presStyleIdx="0" presStyleCnt="3"/>
      <dgm:spPr/>
    </dgm:pt>
    <dgm:pt modelId="{2EA10667-38EE-C841-B46A-EB75FADC7CA8}" type="pres">
      <dgm:prSet presAssocID="{6D9A0C29-A16F-1C4F-BADF-69B3BCBB9D79}" presName="root2" presStyleCnt="0"/>
      <dgm:spPr/>
    </dgm:pt>
    <dgm:pt modelId="{AB498E21-9295-1E47-9FB3-5D694D9BBFAD}" type="pres">
      <dgm:prSet presAssocID="{6D9A0C29-A16F-1C4F-BADF-69B3BCBB9D79}" presName="LevelTwoTextNode" presStyleLbl="node3" presStyleIdx="0" presStyleCnt="3" custScaleY="157701">
        <dgm:presLayoutVars>
          <dgm:chPref val="3"/>
        </dgm:presLayoutVars>
      </dgm:prSet>
      <dgm:spPr/>
    </dgm:pt>
    <dgm:pt modelId="{92745400-4CE5-8F40-8753-847C73ED1DB8}" type="pres">
      <dgm:prSet presAssocID="{6D9A0C29-A16F-1C4F-BADF-69B3BCBB9D79}" presName="level3hierChild" presStyleCnt="0"/>
      <dgm:spPr/>
    </dgm:pt>
    <dgm:pt modelId="{9009A10D-CF1E-E84A-934F-6248C27D5F58}" type="pres">
      <dgm:prSet presAssocID="{F2AB85EE-6FCD-F846-B898-5280F60C6F69}" presName="conn2-1" presStyleLbl="parChTrans1D4" presStyleIdx="0" presStyleCnt="5" custScaleY="158005"/>
      <dgm:spPr/>
    </dgm:pt>
    <dgm:pt modelId="{AD9BE393-6124-8E4A-B24C-46C2805B0702}" type="pres">
      <dgm:prSet presAssocID="{F2AB85EE-6FCD-F846-B898-5280F60C6F69}" presName="connTx" presStyleLbl="parChTrans1D4" presStyleIdx="0" presStyleCnt="5"/>
      <dgm:spPr/>
    </dgm:pt>
    <dgm:pt modelId="{8600F0EE-5FF0-BC4D-8F7E-551D6D9A101A}" type="pres">
      <dgm:prSet presAssocID="{6AF56381-1130-0A43-B980-B76D44727981}" presName="root2" presStyleCnt="0"/>
      <dgm:spPr/>
    </dgm:pt>
    <dgm:pt modelId="{A3A38C83-8CFC-5946-BBCC-C99947AA5524}" type="pres">
      <dgm:prSet presAssocID="{6AF56381-1130-0A43-B980-B76D44727981}" presName="LevelTwoTextNode" presStyleLbl="node4" presStyleIdx="0" presStyleCnt="5" custScaleY="157701">
        <dgm:presLayoutVars>
          <dgm:chPref val="3"/>
        </dgm:presLayoutVars>
      </dgm:prSet>
      <dgm:spPr/>
    </dgm:pt>
    <dgm:pt modelId="{7A3FAF02-AA54-4641-BE9B-1C1C3B9342F7}" type="pres">
      <dgm:prSet presAssocID="{6AF56381-1130-0A43-B980-B76D44727981}" presName="level3hierChild" presStyleCnt="0"/>
      <dgm:spPr/>
    </dgm:pt>
    <dgm:pt modelId="{B31941F0-269A-2040-8964-759CD63C8289}" type="pres">
      <dgm:prSet presAssocID="{AE0437F3-61F1-3D40-96EC-511DFE34E36C}" presName="conn2-1" presStyleLbl="parChTrans1D4" presStyleIdx="1" presStyleCnt="5" custScaleY="158005"/>
      <dgm:spPr/>
    </dgm:pt>
    <dgm:pt modelId="{956C3E17-8A09-604A-A57D-DD85E95EBFF9}" type="pres">
      <dgm:prSet presAssocID="{AE0437F3-61F1-3D40-96EC-511DFE34E36C}" presName="connTx" presStyleLbl="parChTrans1D4" presStyleIdx="1" presStyleCnt="5"/>
      <dgm:spPr/>
    </dgm:pt>
    <dgm:pt modelId="{32595E4E-18ED-1147-8AA5-5C77B2E587E1}" type="pres">
      <dgm:prSet presAssocID="{A7E41160-DB53-A648-A336-B14F3759EA77}" presName="root2" presStyleCnt="0"/>
      <dgm:spPr/>
    </dgm:pt>
    <dgm:pt modelId="{2E46BACA-0F96-9D49-BBFF-57C904BCC8D3}" type="pres">
      <dgm:prSet presAssocID="{A7E41160-DB53-A648-A336-B14F3759EA77}" presName="LevelTwoTextNode" presStyleLbl="node4" presStyleIdx="1" presStyleCnt="5" custScaleY="157701">
        <dgm:presLayoutVars>
          <dgm:chPref val="3"/>
        </dgm:presLayoutVars>
      </dgm:prSet>
      <dgm:spPr/>
    </dgm:pt>
    <dgm:pt modelId="{125644CD-C58A-DF47-A8CA-D7A8315C35AD}" type="pres">
      <dgm:prSet presAssocID="{A7E41160-DB53-A648-A336-B14F3759EA77}" presName="level3hierChild" presStyleCnt="0"/>
      <dgm:spPr/>
    </dgm:pt>
    <dgm:pt modelId="{F25D50A6-1D8D-5344-B2A7-AD7F61F4FF7F}" type="pres">
      <dgm:prSet presAssocID="{8C4B2CBE-05CF-8F45-B79E-263424703BEE}" presName="conn2-1" presStyleLbl="parChTrans1D2" presStyleIdx="1" presStyleCnt="3" custScaleY="158005"/>
      <dgm:spPr/>
    </dgm:pt>
    <dgm:pt modelId="{B42FB28E-5B20-9643-928B-72F50D78A263}" type="pres">
      <dgm:prSet presAssocID="{8C4B2CBE-05CF-8F45-B79E-263424703BEE}" presName="connTx" presStyleLbl="parChTrans1D2" presStyleIdx="1" presStyleCnt="3"/>
      <dgm:spPr/>
    </dgm:pt>
    <dgm:pt modelId="{40304047-C60D-4246-B1F7-8C6DE31DF5EA}" type="pres">
      <dgm:prSet presAssocID="{30DA5A8B-62E4-E146-8EB8-80F10A2EF699}" presName="root2" presStyleCnt="0"/>
      <dgm:spPr/>
    </dgm:pt>
    <dgm:pt modelId="{9E44F5C4-4909-6341-BCD7-C1FFD8300F36}" type="pres">
      <dgm:prSet presAssocID="{30DA5A8B-62E4-E146-8EB8-80F10A2EF699}" presName="LevelTwoTextNode" presStyleLbl="node2" presStyleIdx="1" presStyleCnt="3" custScaleY="157701">
        <dgm:presLayoutVars>
          <dgm:chPref val="3"/>
        </dgm:presLayoutVars>
      </dgm:prSet>
      <dgm:spPr/>
    </dgm:pt>
    <dgm:pt modelId="{CED8A00C-DA02-0E42-8CE3-224158D242C6}" type="pres">
      <dgm:prSet presAssocID="{30DA5A8B-62E4-E146-8EB8-80F10A2EF699}" presName="level3hierChild" presStyleCnt="0"/>
      <dgm:spPr/>
    </dgm:pt>
    <dgm:pt modelId="{FB60E9DC-EB11-CD44-870A-AD9BE373096D}" type="pres">
      <dgm:prSet presAssocID="{78E20CC5-623E-124D-91C7-5BA7E2A16793}" presName="conn2-1" presStyleLbl="parChTrans1D3" presStyleIdx="1" presStyleCnt="3" custScaleY="158005"/>
      <dgm:spPr/>
    </dgm:pt>
    <dgm:pt modelId="{52D05A7D-6A00-B544-AC02-27CCFFF59DA8}" type="pres">
      <dgm:prSet presAssocID="{78E20CC5-623E-124D-91C7-5BA7E2A16793}" presName="connTx" presStyleLbl="parChTrans1D3" presStyleIdx="1" presStyleCnt="3"/>
      <dgm:spPr/>
    </dgm:pt>
    <dgm:pt modelId="{EBA89F6D-2219-804A-8C2A-CE4D7946E18A}" type="pres">
      <dgm:prSet presAssocID="{A7D8BA2C-3619-BD45-88C7-4CAF0FB2E9D8}" presName="root2" presStyleCnt="0"/>
      <dgm:spPr/>
    </dgm:pt>
    <dgm:pt modelId="{80070069-3ADE-8243-A572-E50558218F1F}" type="pres">
      <dgm:prSet presAssocID="{A7D8BA2C-3619-BD45-88C7-4CAF0FB2E9D8}" presName="LevelTwoTextNode" presStyleLbl="node3" presStyleIdx="1" presStyleCnt="3" custScaleY="157701">
        <dgm:presLayoutVars>
          <dgm:chPref val="3"/>
        </dgm:presLayoutVars>
      </dgm:prSet>
      <dgm:spPr/>
    </dgm:pt>
    <dgm:pt modelId="{DB6ECEDE-816A-8946-8001-088CD2399C96}" type="pres">
      <dgm:prSet presAssocID="{A7D8BA2C-3619-BD45-88C7-4CAF0FB2E9D8}" presName="level3hierChild" presStyleCnt="0"/>
      <dgm:spPr/>
    </dgm:pt>
    <dgm:pt modelId="{64C9FDC3-DCAE-0E4B-8FB1-7657A5AC6907}" type="pres">
      <dgm:prSet presAssocID="{EBE785AD-10B7-C84F-BC73-E9400108762A}" presName="conn2-1" presStyleLbl="parChTrans1D4" presStyleIdx="2" presStyleCnt="5"/>
      <dgm:spPr/>
    </dgm:pt>
    <dgm:pt modelId="{2C0A4C59-A7DB-924B-9EB2-FB52112B462F}" type="pres">
      <dgm:prSet presAssocID="{EBE785AD-10B7-C84F-BC73-E9400108762A}" presName="connTx" presStyleLbl="parChTrans1D4" presStyleIdx="2" presStyleCnt="5"/>
      <dgm:spPr/>
    </dgm:pt>
    <dgm:pt modelId="{4B4C72CF-B14F-3B42-BF13-C02ACFC0FE24}" type="pres">
      <dgm:prSet presAssocID="{520FF38B-CAA1-B947-A345-62D6D4C193CC}" presName="root2" presStyleCnt="0"/>
      <dgm:spPr/>
    </dgm:pt>
    <dgm:pt modelId="{573BA35A-F0A9-4245-96E6-83DD475AF0C5}" type="pres">
      <dgm:prSet presAssocID="{520FF38B-CAA1-B947-A345-62D6D4C193CC}" presName="LevelTwoTextNode" presStyleLbl="node4" presStyleIdx="2" presStyleCnt="5">
        <dgm:presLayoutVars>
          <dgm:chPref val="3"/>
        </dgm:presLayoutVars>
      </dgm:prSet>
      <dgm:spPr/>
    </dgm:pt>
    <dgm:pt modelId="{CCA2386F-0A65-F54A-BECC-38643584E396}" type="pres">
      <dgm:prSet presAssocID="{520FF38B-CAA1-B947-A345-62D6D4C193CC}" presName="level3hierChild" presStyleCnt="0"/>
      <dgm:spPr/>
    </dgm:pt>
    <dgm:pt modelId="{DA0E0E50-9DED-014E-AB84-2758122EB259}" type="pres">
      <dgm:prSet presAssocID="{7CC926B2-8C71-7940-8DB1-041753A1A355}" presName="conn2-1" presStyleLbl="parChTrans1D4" presStyleIdx="3" presStyleCnt="5"/>
      <dgm:spPr/>
    </dgm:pt>
    <dgm:pt modelId="{A7D52378-38B5-1648-9528-C299B1F79E39}" type="pres">
      <dgm:prSet presAssocID="{7CC926B2-8C71-7940-8DB1-041753A1A355}" presName="connTx" presStyleLbl="parChTrans1D4" presStyleIdx="3" presStyleCnt="5"/>
      <dgm:spPr/>
    </dgm:pt>
    <dgm:pt modelId="{1530FD09-1621-AD47-919F-2A53F7F13860}" type="pres">
      <dgm:prSet presAssocID="{F1B7246C-A0DF-2E4B-9003-57C164B598EE}" presName="root2" presStyleCnt="0"/>
      <dgm:spPr/>
    </dgm:pt>
    <dgm:pt modelId="{4D90154C-6C1B-D942-B873-B76AA3BF7DD6}" type="pres">
      <dgm:prSet presAssocID="{F1B7246C-A0DF-2E4B-9003-57C164B598EE}" presName="LevelTwoTextNode" presStyleLbl="node4" presStyleIdx="3" presStyleCnt="5">
        <dgm:presLayoutVars>
          <dgm:chPref val="3"/>
        </dgm:presLayoutVars>
      </dgm:prSet>
      <dgm:spPr/>
    </dgm:pt>
    <dgm:pt modelId="{FDC95259-2513-3243-90ED-A93E29A49E93}" type="pres">
      <dgm:prSet presAssocID="{F1B7246C-A0DF-2E4B-9003-57C164B598EE}" presName="level3hierChild" presStyleCnt="0"/>
      <dgm:spPr/>
    </dgm:pt>
    <dgm:pt modelId="{116DE4EC-D964-9942-9A00-D024AF5BBB2D}" type="pres">
      <dgm:prSet presAssocID="{2C5BA96A-A692-4E41-B762-EEAFB9097831}" presName="conn2-1" presStyleLbl="parChTrans1D2" presStyleIdx="2" presStyleCnt="3" custScaleY="158005"/>
      <dgm:spPr/>
    </dgm:pt>
    <dgm:pt modelId="{8BB901E5-150A-AA41-82E9-E953F003E358}" type="pres">
      <dgm:prSet presAssocID="{2C5BA96A-A692-4E41-B762-EEAFB9097831}" presName="connTx" presStyleLbl="parChTrans1D2" presStyleIdx="2" presStyleCnt="3"/>
      <dgm:spPr/>
    </dgm:pt>
    <dgm:pt modelId="{355466D8-948C-AC47-8356-A98CC909CB63}" type="pres">
      <dgm:prSet presAssocID="{AED46129-6355-FA49-BC80-2D73BA4D71D9}" presName="root2" presStyleCnt="0"/>
      <dgm:spPr/>
    </dgm:pt>
    <dgm:pt modelId="{72A35FEF-F782-CF47-9439-2677132A0075}" type="pres">
      <dgm:prSet presAssocID="{AED46129-6355-FA49-BC80-2D73BA4D71D9}" presName="LevelTwoTextNode" presStyleLbl="node2" presStyleIdx="2" presStyleCnt="3" custScaleY="157701">
        <dgm:presLayoutVars>
          <dgm:chPref val="3"/>
        </dgm:presLayoutVars>
      </dgm:prSet>
      <dgm:spPr/>
    </dgm:pt>
    <dgm:pt modelId="{07363237-1899-544F-89BE-E1A9AD739609}" type="pres">
      <dgm:prSet presAssocID="{AED46129-6355-FA49-BC80-2D73BA4D71D9}" presName="level3hierChild" presStyleCnt="0"/>
      <dgm:spPr/>
    </dgm:pt>
    <dgm:pt modelId="{CB81106C-8167-3B42-907B-B7940895717E}" type="pres">
      <dgm:prSet presAssocID="{81F98F02-665F-B144-ACBD-ED6A1ED88C9F}" presName="conn2-1" presStyleLbl="parChTrans1D3" presStyleIdx="2" presStyleCnt="3" custScaleY="158005"/>
      <dgm:spPr/>
    </dgm:pt>
    <dgm:pt modelId="{E77B5B4A-8A41-3E4E-8D66-59723EDA69DD}" type="pres">
      <dgm:prSet presAssocID="{81F98F02-665F-B144-ACBD-ED6A1ED88C9F}" presName="connTx" presStyleLbl="parChTrans1D3" presStyleIdx="2" presStyleCnt="3"/>
      <dgm:spPr/>
    </dgm:pt>
    <dgm:pt modelId="{855E5128-8DA5-6B4B-9712-4A49D312D696}" type="pres">
      <dgm:prSet presAssocID="{CCC561F1-FACF-514C-BD08-3E2ECC660E0F}" presName="root2" presStyleCnt="0"/>
      <dgm:spPr/>
    </dgm:pt>
    <dgm:pt modelId="{4BF0CDC5-1BA3-6542-A274-D09819DF7115}" type="pres">
      <dgm:prSet presAssocID="{CCC561F1-FACF-514C-BD08-3E2ECC660E0F}" presName="LevelTwoTextNode" presStyleLbl="node3" presStyleIdx="2" presStyleCnt="3" custScaleY="157701">
        <dgm:presLayoutVars>
          <dgm:chPref val="3"/>
        </dgm:presLayoutVars>
      </dgm:prSet>
      <dgm:spPr/>
    </dgm:pt>
    <dgm:pt modelId="{86357CB7-7F87-414D-9228-C6CED7651B3B}" type="pres">
      <dgm:prSet presAssocID="{CCC561F1-FACF-514C-BD08-3E2ECC660E0F}" presName="level3hierChild" presStyleCnt="0"/>
      <dgm:spPr/>
    </dgm:pt>
    <dgm:pt modelId="{A6012ECF-278C-064F-9D37-A20C503AA3DC}" type="pres">
      <dgm:prSet presAssocID="{8277CB59-6AA5-D040-9537-3EA956394C71}" presName="conn2-1" presStyleLbl="parChTrans1D4" presStyleIdx="4" presStyleCnt="5"/>
      <dgm:spPr/>
    </dgm:pt>
    <dgm:pt modelId="{AEE90B14-2F90-2041-86B9-8F7E87A26C2F}" type="pres">
      <dgm:prSet presAssocID="{8277CB59-6AA5-D040-9537-3EA956394C71}" presName="connTx" presStyleLbl="parChTrans1D4" presStyleIdx="4" presStyleCnt="5"/>
      <dgm:spPr/>
    </dgm:pt>
    <dgm:pt modelId="{61D569D5-AF22-4B46-8720-13856F283038}" type="pres">
      <dgm:prSet presAssocID="{7014B2E6-F355-544B-A1AE-C2B70207C945}" presName="root2" presStyleCnt="0"/>
      <dgm:spPr/>
    </dgm:pt>
    <dgm:pt modelId="{CDD5A8A5-ED6C-534F-8756-E08B539118D1}" type="pres">
      <dgm:prSet presAssocID="{7014B2E6-F355-544B-A1AE-C2B70207C945}" presName="LevelTwoTextNode" presStyleLbl="node4" presStyleIdx="4" presStyleCnt="5" custScaleX="216141">
        <dgm:presLayoutVars>
          <dgm:chPref val="3"/>
        </dgm:presLayoutVars>
      </dgm:prSet>
      <dgm:spPr/>
    </dgm:pt>
    <dgm:pt modelId="{DAC61E21-ACD2-974E-82EA-1D77F87CA899}" type="pres">
      <dgm:prSet presAssocID="{7014B2E6-F355-544B-A1AE-C2B70207C945}" presName="level3hierChild" presStyleCnt="0"/>
      <dgm:spPr/>
    </dgm:pt>
  </dgm:ptLst>
  <dgm:cxnLst>
    <dgm:cxn modelId="{80804102-7F58-0940-9599-B4A14B3D3FD6}" type="presOf" srcId="{F2AB85EE-6FCD-F846-B898-5280F60C6F69}" destId="{AD9BE393-6124-8E4A-B24C-46C2805B0702}" srcOrd="1" destOrd="0" presId="urn:microsoft.com/office/officeart/2005/8/layout/hierarchy2"/>
    <dgm:cxn modelId="{649AFF0B-3D4E-944C-8076-224AEA0E4243}" type="presOf" srcId="{81F98F02-665F-B144-ACBD-ED6A1ED88C9F}" destId="{E77B5B4A-8A41-3E4E-8D66-59723EDA69DD}" srcOrd="1" destOrd="0" presId="urn:microsoft.com/office/officeart/2005/8/layout/hierarchy2"/>
    <dgm:cxn modelId="{FEC55C0E-E448-CB4A-91A9-D37C335137B1}" type="presOf" srcId="{2C5BA96A-A692-4E41-B762-EEAFB9097831}" destId="{116DE4EC-D964-9942-9A00-D024AF5BBB2D}" srcOrd="0" destOrd="0" presId="urn:microsoft.com/office/officeart/2005/8/layout/hierarchy2"/>
    <dgm:cxn modelId="{85DA3913-5472-144D-AC60-8DB6CE085368}" type="presOf" srcId="{A7E41160-DB53-A648-A336-B14F3759EA77}" destId="{2E46BACA-0F96-9D49-BBFF-57C904BCC8D3}" srcOrd="0" destOrd="0" presId="urn:microsoft.com/office/officeart/2005/8/layout/hierarchy2"/>
    <dgm:cxn modelId="{E50C3814-52AE-1A48-9100-F2DBDDF9AC37}" type="presOf" srcId="{7CC926B2-8C71-7940-8DB1-041753A1A355}" destId="{DA0E0E50-9DED-014E-AB84-2758122EB259}" srcOrd="0" destOrd="0" presId="urn:microsoft.com/office/officeart/2005/8/layout/hierarchy2"/>
    <dgm:cxn modelId="{C906D619-099B-8448-842C-EFBC9D7DFC50}" type="presOf" srcId="{8C4B2CBE-05CF-8F45-B79E-263424703BEE}" destId="{B42FB28E-5B20-9643-928B-72F50D78A263}" srcOrd="1" destOrd="0" presId="urn:microsoft.com/office/officeart/2005/8/layout/hierarchy2"/>
    <dgm:cxn modelId="{9ADEE430-E213-754F-B9D9-A79547535AA1}" type="presOf" srcId="{52E6F7AF-77C9-CF48-9C10-2A3FF1288D1B}" destId="{1D2BAA96-C6DF-CF44-9FDC-354CF781EDE0}" srcOrd="0" destOrd="0" presId="urn:microsoft.com/office/officeart/2005/8/layout/hierarchy2"/>
    <dgm:cxn modelId="{D0671F31-2EE3-6C4F-ACF5-C31713624408}" type="presOf" srcId="{6ED3710B-2E02-F44C-B816-9CE5D929557C}" destId="{7E24862C-6AAF-684B-9A2E-082A3DE6C483}" srcOrd="0" destOrd="0" presId="urn:microsoft.com/office/officeart/2005/8/layout/hierarchy2"/>
    <dgm:cxn modelId="{0D100B34-4010-4C49-A031-2C76FF1C3E0F}" type="presOf" srcId="{8277CB59-6AA5-D040-9537-3EA956394C71}" destId="{A6012ECF-278C-064F-9D37-A20C503AA3DC}" srcOrd="0" destOrd="0" presId="urn:microsoft.com/office/officeart/2005/8/layout/hierarchy2"/>
    <dgm:cxn modelId="{17379334-AE59-6040-AB55-93A5B904174F}" type="presOf" srcId="{6AF56381-1130-0A43-B980-B76D44727981}" destId="{A3A38C83-8CFC-5946-BBCC-C99947AA5524}" srcOrd="0" destOrd="0" presId="urn:microsoft.com/office/officeart/2005/8/layout/hierarchy2"/>
    <dgm:cxn modelId="{D1206035-9C1A-5F46-80F7-4B0FD27BB71A}" srcId="{52E6F7AF-77C9-CF48-9C10-2A3FF1288D1B}" destId="{36DFBAD2-5711-C942-8FD2-5997B0918182}" srcOrd="0" destOrd="0" parTransId="{F0CC2695-C0C4-7140-B41B-98C5040FF0BE}" sibTransId="{7F588739-23CC-694B-81FD-67D15C8C53A4}"/>
    <dgm:cxn modelId="{5EDD7239-BD8C-D749-A7B0-6D83D9C5A1CE}" type="presOf" srcId="{7CC926B2-8C71-7940-8DB1-041753A1A355}" destId="{A7D52378-38B5-1648-9528-C299B1F79E39}" srcOrd="1" destOrd="0" presId="urn:microsoft.com/office/officeart/2005/8/layout/hierarchy2"/>
    <dgm:cxn modelId="{6746723D-1569-0D4F-B40B-CACA34BCA68E}" type="presOf" srcId="{520FF38B-CAA1-B947-A345-62D6D4C193CC}" destId="{573BA35A-F0A9-4245-96E6-83DD475AF0C5}" srcOrd="0" destOrd="0" presId="urn:microsoft.com/office/officeart/2005/8/layout/hierarchy2"/>
    <dgm:cxn modelId="{F6B9F044-2D3C-E14B-BA85-CA469DA0438A}" srcId="{6AF56381-1130-0A43-B980-B76D44727981}" destId="{A7E41160-DB53-A648-A336-B14F3759EA77}" srcOrd="0" destOrd="0" parTransId="{AE0437F3-61F1-3D40-96EC-511DFE34E36C}" sibTransId="{A135FC3A-5F5D-A147-8B27-788AA5A24812}"/>
    <dgm:cxn modelId="{B7E4294A-7C79-F042-889C-47D48F3FA677}" type="presOf" srcId="{8C4B2CBE-05CF-8F45-B79E-263424703BEE}" destId="{F25D50A6-1D8D-5344-B2A7-AD7F61F4FF7F}" srcOrd="0" destOrd="0" presId="urn:microsoft.com/office/officeart/2005/8/layout/hierarchy2"/>
    <dgm:cxn modelId="{44983E4D-5B4A-0543-AAB4-2D903AF5F5AC}" srcId="{CCC561F1-FACF-514C-BD08-3E2ECC660E0F}" destId="{7014B2E6-F355-544B-A1AE-C2B70207C945}" srcOrd="0" destOrd="0" parTransId="{8277CB59-6AA5-D040-9537-3EA956394C71}" sibTransId="{D8420ED2-CC04-FD4A-A1BE-62127EBA2C09}"/>
    <dgm:cxn modelId="{F1ED5C56-71A2-8644-9EBA-E26AA724C621}" type="presOf" srcId="{F1B7246C-A0DF-2E4B-9003-57C164B598EE}" destId="{4D90154C-6C1B-D942-B873-B76AA3BF7DD6}" srcOrd="0" destOrd="0" presId="urn:microsoft.com/office/officeart/2005/8/layout/hierarchy2"/>
    <dgm:cxn modelId="{786F1157-17E2-094A-AB66-802CDB6AFA78}" type="presOf" srcId="{F2AB85EE-6FCD-F846-B898-5280F60C6F69}" destId="{9009A10D-CF1E-E84A-934F-6248C27D5F58}" srcOrd="0" destOrd="0" presId="urn:microsoft.com/office/officeart/2005/8/layout/hierarchy2"/>
    <dgm:cxn modelId="{56BE4258-178D-6945-B022-6B37A51B2806}" srcId="{AED46129-6355-FA49-BC80-2D73BA4D71D9}" destId="{CCC561F1-FACF-514C-BD08-3E2ECC660E0F}" srcOrd="0" destOrd="0" parTransId="{81F98F02-665F-B144-ACBD-ED6A1ED88C9F}" sibTransId="{CB4EA72A-CC4E-F945-AD07-4C78C06E0807}"/>
    <dgm:cxn modelId="{7F0DF95B-B2B7-3A4A-9007-72A9CDF53482}" type="presOf" srcId="{7014B2E6-F355-544B-A1AE-C2B70207C945}" destId="{CDD5A8A5-ED6C-534F-8756-E08B539118D1}" srcOrd="0" destOrd="0" presId="urn:microsoft.com/office/officeart/2005/8/layout/hierarchy2"/>
    <dgm:cxn modelId="{4072D95F-A845-1241-A8B4-59EBB03AFDEF}" type="presOf" srcId="{CCC561F1-FACF-514C-BD08-3E2ECC660E0F}" destId="{4BF0CDC5-1BA3-6542-A274-D09819DF7115}" srcOrd="0" destOrd="0" presId="urn:microsoft.com/office/officeart/2005/8/layout/hierarchy2"/>
    <dgm:cxn modelId="{01FDB165-A501-6A4B-8C8C-4655629DCBE7}" type="presOf" srcId="{78E20CC5-623E-124D-91C7-5BA7E2A16793}" destId="{FB60E9DC-EB11-CD44-870A-AD9BE373096D}" srcOrd="0" destOrd="0" presId="urn:microsoft.com/office/officeart/2005/8/layout/hierarchy2"/>
    <dgm:cxn modelId="{43B07B71-86CD-EA4A-8A51-D5E87ADE685A}" type="presOf" srcId="{8277CB59-6AA5-D040-9537-3EA956394C71}" destId="{AEE90B14-2F90-2041-86B9-8F7E87A26C2F}" srcOrd="1" destOrd="0" presId="urn:microsoft.com/office/officeart/2005/8/layout/hierarchy2"/>
    <dgm:cxn modelId="{A210F17F-6844-9B4D-A015-408D674744A1}" type="presOf" srcId="{F0CC2695-C0C4-7140-B41B-98C5040FF0BE}" destId="{91CEF2DE-2D39-F04C-B404-964C07AE3D1F}" srcOrd="0" destOrd="0" presId="urn:microsoft.com/office/officeart/2005/8/layout/hierarchy2"/>
    <dgm:cxn modelId="{2D7F7184-04BA-4D43-8727-E85FC417B119}" type="presOf" srcId="{C1CA7A52-A74C-EA47-918A-CF96A14625C8}" destId="{8CFE65A5-150A-3F4E-ACEE-C950019F7F23}" srcOrd="0" destOrd="0" presId="urn:microsoft.com/office/officeart/2005/8/layout/hierarchy2"/>
    <dgm:cxn modelId="{FAD3AD86-B3F6-8C4B-B44C-B3CC977C5B38}" type="presOf" srcId="{36DFBAD2-5711-C942-8FD2-5997B0918182}" destId="{CCECA66E-85B9-3442-882D-3749A3B992BC}" srcOrd="0" destOrd="0" presId="urn:microsoft.com/office/officeart/2005/8/layout/hierarchy2"/>
    <dgm:cxn modelId="{D638F08F-C023-DC44-95B5-AC3F7FEE6A47}" type="presOf" srcId="{EBE785AD-10B7-C84F-BC73-E9400108762A}" destId="{64C9FDC3-DCAE-0E4B-8FB1-7657A5AC6907}" srcOrd="0" destOrd="0" presId="urn:microsoft.com/office/officeart/2005/8/layout/hierarchy2"/>
    <dgm:cxn modelId="{EDED0B91-178F-1141-83C8-9756DBFA2218}" type="presOf" srcId="{81F98F02-665F-B144-ACBD-ED6A1ED88C9F}" destId="{CB81106C-8167-3B42-907B-B7940895717E}" srcOrd="0" destOrd="0" presId="urn:microsoft.com/office/officeart/2005/8/layout/hierarchy2"/>
    <dgm:cxn modelId="{A4FE4094-418C-A846-B2FD-7A3EF0A119C4}" type="presOf" srcId="{C1CA7A52-A74C-EA47-918A-CF96A14625C8}" destId="{8516B4B3-B095-0442-B4C3-AE7D88DF26EE}" srcOrd="1" destOrd="0" presId="urn:microsoft.com/office/officeart/2005/8/layout/hierarchy2"/>
    <dgm:cxn modelId="{7056CD9C-2781-0D41-8DAF-888B4E7845DC}" type="presOf" srcId="{6D9A0C29-A16F-1C4F-BADF-69B3BCBB9D79}" destId="{AB498E21-9295-1E47-9FB3-5D694D9BBFAD}" srcOrd="0" destOrd="0" presId="urn:microsoft.com/office/officeart/2005/8/layout/hierarchy2"/>
    <dgm:cxn modelId="{E57199A2-8D07-F743-AEAE-56D36E40D9F5}" srcId="{30DA5A8B-62E4-E146-8EB8-80F10A2EF699}" destId="{A7D8BA2C-3619-BD45-88C7-4CAF0FB2E9D8}" srcOrd="0" destOrd="0" parTransId="{78E20CC5-623E-124D-91C7-5BA7E2A16793}" sibTransId="{F814C032-1797-ED48-A5CD-0BCCE5B9014C}"/>
    <dgm:cxn modelId="{987A28AC-095D-C648-B75E-35D84207A7EA}" srcId="{52E6F7AF-77C9-CF48-9C10-2A3FF1288D1B}" destId="{AED46129-6355-FA49-BC80-2D73BA4D71D9}" srcOrd="2" destOrd="0" parTransId="{2C5BA96A-A692-4E41-B762-EEAFB9097831}" sibTransId="{2203CDF2-B269-7842-BA34-D7EEAEB6C6A9}"/>
    <dgm:cxn modelId="{DC89F0B4-B579-9240-A561-56E0718BB68D}" srcId="{52E6F7AF-77C9-CF48-9C10-2A3FF1288D1B}" destId="{30DA5A8B-62E4-E146-8EB8-80F10A2EF699}" srcOrd="1" destOrd="0" parTransId="{8C4B2CBE-05CF-8F45-B79E-263424703BEE}" sibTransId="{9847E9E3-FF17-6845-BC38-A1FFB50284BF}"/>
    <dgm:cxn modelId="{A1A9ABB6-E141-F640-ABEF-8882CD26605A}" type="presOf" srcId="{AE0437F3-61F1-3D40-96EC-511DFE34E36C}" destId="{956C3E17-8A09-604A-A57D-DD85E95EBFF9}" srcOrd="1" destOrd="0" presId="urn:microsoft.com/office/officeart/2005/8/layout/hierarchy2"/>
    <dgm:cxn modelId="{8A4334B7-9515-3142-A21E-76E6EFD96EA5}" type="presOf" srcId="{AE0437F3-61F1-3D40-96EC-511DFE34E36C}" destId="{B31941F0-269A-2040-8964-759CD63C8289}" srcOrd="0" destOrd="0" presId="urn:microsoft.com/office/officeart/2005/8/layout/hierarchy2"/>
    <dgm:cxn modelId="{7559AFBD-3DA7-A340-BAC2-515B5E8BE2AE}" type="presOf" srcId="{30DA5A8B-62E4-E146-8EB8-80F10A2EF699}" destId="{9E44F5C4-4909-6341-BCD7-C1FFD8300F36}" srcOrd="0" destOrd="0" presId="urn:microsoft.com/office/officeart/2005/8/layout/hierarchy2"/>
    <dgm:cxn modelId="{90E069C0-520B-724C-A613-B32F8611EA59}" srcId="{6ED3710B-2E02-F44C-B816-9CE5D929557C}" destId="{52E6F7AF-77C9-CF48-9C10-2A3FF1288D1B}" srcOrd="0" destOrd="0" parTransId="{AF03D491-E81F-954D-B8ED-CD119D47B4B3}" sibTransId="{55227BA6-CBC7-D545-9FCA-A291AF0FCE57}"/>
    <dgm:cxn modelId="{A4A5FEC0-C66F-6747-8602-AA1A9C814CED}" srcId="{36DFBAD2-5711-C942-8FD2-5997B0918182}" destId="{6D9A0C29-A16F-1C4F-BADF-69B3BCBB9D79}" srcOrd="0" destOrd="0" parTransId="{C1CA7A52-A74C-EA47-918A-CF96A14625C8}" sibTransId="{67EBD8C2-ECBE-444A-BC29-6E7522A22881}"/>
    <dgm:cxn modelId="{E4237AC6-A65D-474A-80B9-95BAB6C1DB88}" srcId="{520FF38B-CAA1-B947-A345-62D6D4C193CC}" destId="{F1B7246C-A0DF-2E4B-9003-57C164B598EE}" srcOrd="0" destOrd="0" parTransId="{7CC926B2-8C71-7940-8DB1-041753A1A355}" sibTransId="{AE2A81EA-3C46-3E40-8B7C-68AE06256C6C}"/>
    <dgm:cxn modelId="{AE8395CC-00C3-AF4A-B9D6-8A2E6DA349C6}" type="presOf" srcId="{F0CC2695-C0C4-7140-B41B-98C5040FF0BE}" destId="{A109D7B4-2BCD-D64A-BD8A-1A6B5B96FB7F}" srcOrd="1" destOrd="0" presId="urn:microsoft.com/office/officeart/2005/8/layout/hierarchy2"/>
    <dgm:cxn modelId="{BA36CBD2-8FAD-A14D-8CE2-A554520BBA7E}" type="presOf" srcId="{2C5BA96A-A692-4E41-B762-EEAFB9097831}" destId="{8BB901E5-150A-AA41-82E9-E953F003E358}" srcOrd="1" destOrd="0" presId="urn:microsoft.com/office/officeart/2005/8/layout/hierarchy2"/>
    <dgm:cxn modelId="{EA26EED5-1995-0D4C-91A1-2B80AD49B9B5}" type="presOf" srcId="{AED46129-6355-FA49-BC80-2D73BA4D71D9}" destId="{72A35FEF-F782-CF47-9439-2677132A0075}" srcOrd="0" destOrd="0" presId="urn:microsoft.com/office/officeart/2005/8/layout/hierarchy2"/>
    <dgm:cxn modelId="{956861DA-83FB-9B48-A81F-4496531DAE2D}" srcId="{6D9A0C29-A16F-1C4F-BADF-69B3BCBB9D79}" destId="{6AF56381-1130-0A43-B980-B76D44727981}" srcOrd="0" destOrd="0" parTransId="{F2AB85EE-6FCD-F846-B898-5280F60C6F69}" sibTransId="{5B2B35CB-C525-B140-9120-6238CD12577D}"/>
    <dgm:cxn modelId="{3177A1DB-AD4C-CE40-9D42-B327F73C5FBD}" srcId="{A7D8BA2C-3619-BD45-88C7-4CAF0FB2E9D8}" destId="{520FF38B-CAA1-B947-A345-62D6D4C193CC}" srcOrd="0" destOrd="0" parTransId="{EBE785AD-10B7-C84F-BC73-E9400108762A}" sibTransId="{32D2CB52-7F12-EE4E-8916-E5BB054C3D19}"/>
    <dgm:cxn modelId="{2855DBEA-555F-AF46-A697-A6AB304EB7A2}" type="presOf" srcId="{EBE785AD-10B7-C84F-BC73-E9400108762A}" destId="{2C0A4C59-A7DB-924B-9EB2-FB52112B462F}" srcOrd="1" destOrd="0" presId="urn:microsoft.com/office/officeart/2005/8/layout/hierarchy2"/>
    <dgm:cxn modelId="{B27AC5EE-1E46-E342-B8E3-A0742EF0793A}" type="presOf" srcId="{A7D8BA2C-3619-BD45-88C7-4CAF0FB2E9D8}" destId="{80070069-3ADE-8243-A572-E50558218F1F}" srcOrd="0" destOrd="0" presId="urn:microsoft.com/office/officeart/2005/8/layout/hierarchy2"/>
    <dgm:cxn modelId="{D805EFF0-B803-E747-8B6A-738958B7EA6A}" type="presOf" srcId="{78E20CC5-623E-124D-91C7-5BA7E2A16793}" destId="{52D05A7D-6A00-B544-AC02-27CCFFF59DA8}" srcOrd="1" destOrd="0" presId="urn:microsoft.com/office/officeart/2005/8/layout/hierarchy2"/>
    <dgm:cxn modelId="{51E177BB-F02A-8942-BB81-B2F512867575}" type="presParOf" srcId="{7E24862C-6AAF-684B-9A2E-082A3DE6C483}" destId="{CDC46C00-705D-284E-B84C-A27B0BC33C64}" srcOrd="0" destOrd="0" presId="urn:microsoft.com/office/officeart/2005/8/layout/hierarchy2"/>
    <dgm:cxn modelId="{4E2E9A2A-8ED3-8347-A054-712DF5A84114}" type="presParOf" srcId="{CDC46C00-705D-284E-B84C-A27B0BC33C64}" destId="{1D2BAA96-C6DF-CF44-9FDC-354CF781EDE0}" srcOrd="0" destOrd="0" presId="urn:microsoft.com/office/officeart/2005/8/layout/hierarchy2"/>
    <dgm:cxn modelId="{4B381443-D647-8043-9182-C72123C753A5}" type="presParOf" srcId="{CDC46C00-705D-284E-B84C-A27B0BC33C64}" destId="{B9B629EC-BFF2-B94B-8A0B-EDF835636C67}" srcOrd="1" destOrd="0" presId="urn:microsoft.com/office/officeart/2005/8/layout/hierarchy2"/>
    <dgm:cxn modelId="{494A4850-8534-184A-B416-C8E3D063B7BF}" type="presParOf" srcId="{B9B629EC-BFF2-B94B-8A0B-EDF835636C67}" destId="{91CEF2DE-2D39-F04C-B404-964C07AE3D1F}" srcOrd="0" destOrd="0" presId="urn:microsoft.com/office/officeart/2005/8/layout/hierarchy2"/>
    <dgm:cxn modelId="{71EAC79E-3559-AE45-9ACA-17A080D7A478}" type="presParOf" srcId="{91CEF2DE-2D39-F04C-B404-964C07AE3D1F}" destId="{A109D7B4-2BCD-D64A-BD8A-1A6B5B96FB7F}" srcOrd="0" destOrd="0" presId="urn:microsoft.com/office/officeart/2005/8/layout/hierarchy2"/>
    <dgm:cxn modelId="{ED671B83-AF23-3E4E-B2DA-800757DA080F}" type="presParOf" srcId="{B9B629EC-BFF2-B94B-8A0B-EDF835636C67}" destId="{6721A0DF-7EA2-C645-B265-55763C568419}" srcOrd="1" destOrd="0" presId="urn:microsoft.com/office/officeart/2005/8/layout/hierarchy2"/>
    <dgm:cxn modelId="{EDC90350-AA75-A143-9ADD-5F32660454EE}" type="presParOf" srcId="{6721A0DF-7EA2-C645-B265-55763C568419}" destId="{CCECA66E-85B9-3442-882D-3749A3B992BC}" srcOrd="0" destOrd="0" presId="urn:microsoft.com/office/officeart/2005/8/layout/hierarchy2"/>
    <dgm:cxn modelId="{4CBF034A-4C6B-BA46-91A1-A145D771832C}" type="presParOf" srcId="{6721A0DF-7EA2-C645-B265-55763C568419}" destId="{F855DB4E-75F3-EC40-B8DA-84FE90E50BBF}" srcOrd="1" destOrd="0" presId="urn:microsoft.com/office/officeart/2005/8/layout/hierarchy2"/>
    <dgm:cxn modelId="{BAA39275-6969-ED43-A5BF-414F23DC05F2}" type="presParOf" srcId="{F855DB4E-75F3-EC40-B8DA-84FE90E50BBF}" destId="{8CFE65A5-150A-3F4E-ACEE-C950019F7F23}" srcOrd="0" destOrd="0" presId="urn:microsoft.com/office/officeart/2005/8/layout/hierarchy2"/>
    <dgm:cxn modelId="{43AC084C-2330-F44E-8AB7-B0BA18B3231C}" type="presParOf" srcId="{8CFE65A5-150A-3F4E-ACEE-C950019F7F23}" destId="{8516B4B3-B095-0442-B4C3-AE7D88DF26EE}" srcOrd="0" destOrd="0" presId="urn:microsoft.com/office/officeart/2005/8/layout/hierarchy2"/>
    <dgm:cxn modelId="{4E8844D4-B16F-2D4E-A47D-4049CD02583A}" type="presParOf" srcId="{F855DB4E-75F3-EC40-B8DA-84FE90E50BBF}" destId="{2EA10667-38EE-C841-B46A-EB75FADC7CA8}" srcOrd="1" destOrd="0" presId="urn:microsoft.com/office/officeart/2005/8/layout/hierarchy2"/>
    <dgm:cxn modelId="{CDCFDA9F-D057-AA48-A633-C1372733DD57}" type="presParOf" srcId="{2EA10667-38EE-C841-B46A-EB75FADC7CA8}" destId="{AB498E21-9295-1E47-9FB3-5D694D9BBFAD}" srcOrd="0" destOrd="0" presId="urn:microsoft.com/office/officeart/2005/8/layout/hierarchy2"/>
    <dgm:cxn modelId="{D4B4839B-A465-674C-BC54-D7578F44AD4C}" type="presParOf" srcId="{2EA10667-38EE-C841-B46A-EB75FADC7CA8}" destId="{92745400-4CE5-8F40-8753-847C73ED1DB8}" srcOrd="1" destOrd="0" presId="urn:microsoft.com/office/officeart/2005/8/layout/hierarchy2"/>
    <dgm:cxn modelId="{6B19A152-FA0D-B745-86F4-ACEFFE8CC742}" type="presParOf" srcId="{92745400-4CE5-8F40-8753-847C73ED1DB8}" destId="{9009A10D-CF1E-E84A-934F-6248C27D5F58}" srcOrd="0" destOrd="0" presId="urn:microsoft.com/office/officeart/2005/8/layout/hierarchy2"/>
    <dgm:cxn modelId="{84EF6F68-DA90-164A-AB1E-3D118734C3CD}" type="presParOf" srcId="{9009A10D-CF1E-E84A-934F-6248C27D5F58}" destId="{AD9BE393-6124-8E4A-B24C-46C2805B0702}" srcOrd="0" destOrd="0" presId="urn:microsoft.com/office/officeart/2005/8/layout/hierarchy2"/>
    <dgm:cxn modelId="{78EE1B9C-7ABA-9544-B3E5-8CE45FBC0B9E}" type="presParOf" srcId="{92745400-4CE5-8F40-8753-847C73ED1DB8}" destId="{8600F0EE-5FF0-BC4D-8F7E-551D6D9A101A}" srcOrd="1" destOrd="0" presId="urn:microsoft.com/office/officeart/2005/8/layout/hierarchy2"/>
    <dgm:cxn modelId="{7961D4C2-0C0D-A34F-ADE2-7D6458F310A3}" type="presParOf" srcId="{8600F0EE-5FF0-BC4D-8F7E-551D6D9A101A}" destId="{A3A38C83-8CFC-5946-BBCC-C99947AA5524}" srcOrd="0" destOrd="0" presId="urn:microsoft.com/office/officeart/2005/8/layout/hierarchy2"/>
    <dgm:cxn modelId="{B31A1B49-D715-A248-BED9-77A3BAEE7F94}" type="presParOf" srcId="{8600F0EE-5FF0-BC4D-8F7E-551D6D9A101A}" destId="{7A3FAF02-AA54-4641-BE9B-1C1C3B9342F7}" srcOrd="1" destOrd="0" presId="urn:microsoft.com/office/officeart/2005/8/layout/hierarchy2"/>
    <dgm:cxn modelId="{FB173891-3DD5-4745-8036-EDBF721FC57A}" type="presParOf" srcId="{7A3FAF02-AA54-4641-BE9B-1C1C3B9342F7}" destId="{B31941F0-269A-2040-8964-759CD63C8289}" srcOrd="0" destOrd="0" presId="urn:microsoft.com/office/officeart/2005/8/layout/hierarchy2"/>
    <dgm:cxn modelId="{8F74FFD7-859D-E245-8EBA-38EEA1A233D7}" type="presParOf" srcId="{B31941F0-269A-2040-8964-759CD63C8289}" destId="{956C3E17-8A09-604A-A57D-DD85E95EBFF9}" srcOrd="0" destOrd="0" presId="urn:microsoft.com/office/officeart/2005/8/layout/hierarchy2"/>
    <dgm:cxn modelId="{B84080E1-EFAC-7B45-9974-A6601D861D2F}" type="presParOf" srcId="{7A3FAF02-AA54-4641-BE9B-1C1C3B9342F7}" destId="{32595E4E-18ED-1147-8AA5-5C77B2E587E1}" srcOrd="1" destOrd="0" presId="urn:microsoft.com/office/officeart/2005/8/layout/hierarchy2"/>
    <dgm:cxn modelId="{FAA3A8BB-4CF8-D943-9913-3A581757DDE6}" type="presParOf" srcId="{32595E4E-18ED-1147-8AA5-5C77B2E587E1}" destId="{2E46BACA-0F96-9D49-BBFF-57C904BCC8D3}" srcOrd="0" destOrd="0" presId="urn:microsoft.com/office/officeart/2005/8/layout/hierarchy2"/>
    <dgm:cxn modelId="{A2D51457-A2F1-B24F-9B57-1204832A84B6}" type="presParOf" srcId="{32595E4E-18ED-1147-8AA5-5C77B2E587E1}" destId="{125644CD-C58A-DF47-A8CA-D7A8315C35AD}" srcOrd="1" destOrd="0" presId="urn:microsoft.com/office/officeart/2005/8/layout/hierarchy2"/>
    <dgm:cxn modelId="{681D4F7F-1620-844F-B71C-9A4E5318895A}" type="presParOf" srcId="{B9B629EC-BFF2-B94B-8A0B-EDF835636C67}" destId="{F25D50A6-1D8D-5344-B2A7-AD7F61F4FF7F}" srcOrd="2" destOrd="0" presId="urn:microsoft.com/office/officeart/2005/8/layout/hierarchy2"/>
    <dgm:cxn modelId="{8FC908CE-9749-7343-B305-CCDA8EFF1304}" type="presParOf" srcId="{F25D50A6-1D8D-5344-B2A7-AD7F61F4FF7F}" destId="{B42FB28E-5B20-9643-928B-72F50D78A263}" srcOrd="0" destOrd="0" presId="urn:microsoft.com/office/officeart/2005/8/layout/hierarchy2"/>
    <dgm:cxn modelId="{0A27CD1F-0A95-1448-9ADF-A8D516D10A1A}" type="presParOf" srcId="{B9B629EC-BFF2-B94B-8A0B-EDF835636C67}" destId="{40304047-C60D-4246-B1F7-8C6DE31DF5EA}" srcOrd="3" destOrd="0" presId="urn:microsoft.com/office/officeart/2005/8/layout/hierarchy2"/>
    <dgm:cxn modelId="{DBEBF940-9821-EC40-B72A-85665F5BD64F}" type="presParOf" srcId="{40304047-C60D-4246-B1F7-8C6DE31DF5EA}" destId="{9E44F5C4-4909-6341-BCD7-C1FFD8300F36}" srcOrd="0" destOrd="0" presId="urn:microsoft.com/office/officeart/2005/8/layout/hierarchy2"/>
    <dgm:cxn modelId="{13DA19EE-6691-1F4D-BD53-5172A221B4DD}" type="presParOf" srcId="{40304047-C60D-4246-B1F7-8C6DE31DF5EA}" destId="{CED8A00C-DA02-0E42-8CE3-224158D242C6}" srcOrd="1" destOrd="0" presId="urn:microsoft.com/office/officeart/2005/8/layout/hierarchy2"/>
    <dgm:cxn modelId="{3835D860-F2EA-E849-B385-63FC2879451C}" type="presParOf" srcId="{CED8A00C-DA02-0E42-8CE3-224158D242C6}" destId="{FB60E9DC-EB11-CD44-870A-AD9BE373096D}" srcOrd="0" destOrd="0" presId="urn:microsoft.com/office/officeart/2005/8/layout/hierarchy2"/>
    <dgm:cxn modelId="{1FA3E3E6-135D-CC43-A5DB-3910EB570113}" type="presParOf" srcId="{FB60E9DC-EB11-CD44-870A-AD9BE373096D}" destId="{52D05A7D-6A00-B544-AC02-27CCFFF59DA8}" srcOrd="0" destOrd="0" presId="urn:microsoft.com/office/officeart/2005/8/layout/hierarchy2"/>
    <dgm:cxn modelId="{39D6C8EB-2DA3-B84B-ABE7-9D9906FCC986}" type="presParOf" srcId="{CED8A00C-DA02-0E42-8CE3-224158D242C6}" destId="{EBA89F6D-2219-804A-8C2A-CE4D7946E18A}" srcOrd="1" destOrd="0" presId="urn:microsoft.com/office/officeart/2005/8/layout/hierarchy2"/>
    <dgm:cxn modelId="{3434AADB-D088-B44D-87AB-6B88C6AC4920}" type="presParOf" srcId="{EBA89F6D-2219-804A-8C2A-CE4D7946E18A}" destId="{80070069-3ADE-8243-A572-E50558218F1F}" srcOrd="0" destOrd="0" presId="urn:microsoft.com/office/officeart/2005/8/layout/hierarchy2"/>
    <dgm:cxn modelId="{C443C437-DB61-A943-B4D8-D4891A9243F7}" type="presParOf" srcId="{EBA89F6D-2219-804A-8C2A-CE4D7946E18A}" destId="{DB6ECEDE-816A-8946-8001-088CD2399C96}" srcOrd="1" destOrd="0" presId="urn:microsoft.com/office/officeart/2005/8/layout/hierarchy2"/>
    <dgm:cxn modelId="{CF26D126-DFBC-A840-B6E0-D8FCB05FE68F}" type="presParOf" srcId="{DB6ECEDE-816A-8946-8001-088CD2399C96}" destId="{64C9FDC3-DCAE-0E4B-8FB1-7657A5AC6907}" srcOrd="0" destOrd="0" presId="urn:microsoft.com/office/officeart/2005/8/layout/hierarchy2"/>
    <dgm:cxn modelId="{AE48F3FC-F883-3D4C-97C1-4E7A9145CBF2}" type="presParOf" srcId="{64C9FDC3-DCAE-0E4B-8FB1-7657A5AC6907}" destId="{2C0A4C59-A7DB-924B-9EB2-FB52112B462F}" srcOrd="0" destOrd="0" presId="urn:microsoft.com/office/officeart/2005/8/layout/hierarchy2"/>
    <dgm:cxn modelId="{63F58B65-86F6-9C4B-8BA9-F82AA906786C}" type="presParOf" srcId="{DB6ECEDE-816A-8946-8001-088CD2399C96}" destId="{4B4C72CF-B14F-3B42-BF13-C02ACFC0FE24}" srcOrd="1" destOrd="0" presId="urn:microsoft.com/office/officeart/2005/8/layout/hierarchy2"/>
    <dgm:cxn modelId="{BC359942-0B3C-B54D-AD47-97E315D2ABC0}" type="presParOf" srcId="{4B4C72CF-B14F-3B42-BF13-C02ACFC0FE24}" destId="{573BA35A-F0A9-4245-96E6-83DD475AF0C5}" srcOrd="0" destOrd="0" presId="urn:microsoft.com/office/officeart/2005/8/layout/hierarchy2"/>
    <dgm:cxn modelId="{83569321-938F-3F42-A9FD-CB4544E642A0}" type="presParOf" srcId="{4B4C72CF-B14F-3B42-BF13-C02ACFC0FE24}" destId="{CCA2386F-0A65-F54A-BECC-38643584E396}" srcOrd="1" destOrd="0" presId="urn:microsoft.com/office/officeart/2005/8/layout/hierarchy2"/>
    <dgm:cxn modelId="{635B42A6-6F10-AA47-96BB-3377297EC4AC}" type="presParOf" srcId="{CCA2386F-0A65-F54A-BECC-38643584E396}" destId="{DA0E0E50-9DED-014E-AB84-2758122EB259}" srcOrd="0" destOrd="0" presId="urn:microsoft.com/office/officeart/2005/8/layout/hierarchy2"/>
    <dgm:cxn modelId="{B09188CF-724F-9E46-A842-60C2493C1992}" type="presParOf" srcId="{DA0E0E50-9DED-014E-AB84-2758122EB259}" destId="{A7D52378-38B5-1648-9528-C299B1F79E39}" srcOrd="0" destOrd="0" presId="urn:microsoft.com/office/officeart/2005/8/layout/hierarchy2"/>
    <dgm:cxn modelId="{E07D8FA1-B889-B14B-9862-7ABEAC3D2DFE}" type="presParOf" srcId="{CCA2386F-0A65-F54A-BECC-38643584E396}" destId="{1530FD09-1621-AD47-919F-2A53F7F13860}" srcOrd="1" destOrd="0" presId="urn:microsoft.com/office/officeart/2005/8/layout/hierarchy2"/>
    <dgm:cxn modelId="{8A26EB70-49BE-C849-BF88-0E08CA30A622}" type="presParOf" srcId="{1530FD09-1621-AD47-919F-2A53F7F13860}" destId="{4D90154C-6C1B-D942-B873-B76AA3BF7DD6}" srcOrd="0" destOrd="0" presId="urn:microsoft.com/office/officeart/2005/8/layout/hierarchy2"/>
    <dgm:cxn modelId="{2392BF36-005C-174A-8A57-81EE3D1D47FB}" type="presParOf" srcId="{1530FD09-1621-AD47-919F-2A53F7F13860}" destId="{FDC95259-2513-3243-90ED-A93E29A49E93}" srcOrd="1" destOrd="0" presId="urn:microsoft.com/office/officeart/2005/8/layout/hierarchy2"/>
    <dgm:cxn modelId="{31E77406-9101-834C-B921-5FD56BBAE2BA}" type="presParOf" srcId="{B9B629EC-BFF2-B94B-8A0B-EDF835636C67}" destId="{116DE4EC-D964-9942-9A00-D024AF5BBB2D}" srcOrd="4" destOrd="0" presId="urn:microsoft.com/office/officeart/2005/8/layout/hierarchy2"/>
    <dgm:cxn modelId="{3D6D98F2-5073-124D-92F7-DAD8C37DBBC6}" type="presParOf" srcId="{116DE4EC-D964-9942-9A00-D024AF5BBB2D}" destId="{8BB901E5-150A-AA41-82E9-E953F003E358}" srcOrd="0" destOrd="0" presId="urn:microsoft.com/office/officeart/2005/8/layout/hierarchy2"/>
    <dgm:cxn modelId="{DA795B9D-7F24-EA42-A871-0B7C060DBC93}" type="presParOf" srcId="{B9B629EC-BFF2-B94B-8A0B-EDF835636C67}" destId="{355466D8-948C-AC47-8356-A98CC909CB63}" srcOrd="5" destOrd="0" presId="urn:microsoft.com/office/officeart/2005/8/layout/hierarchy2"/>
    <dgm:cxn modelId="{84AF1833-2118-3744-BC88-733ABA7E4B08}" type="presParOf" srcId="{355466D8-948C-AC47-8356-A98CC909CB63}" destId="{72A35FEF-F782-CF47-9439-2677132A0075}" srcOrd="0" destOrd="0" presId="urn:microsoft.com/office/officeart/2005/8/layout/hierarchy2"/>
    <dgm:cxn modelId="{F6126C8B-4E05-E344-B875-B2EFD1042865}" type="presParOf" srcId="{355466D8-948C-AC47-8356-A98CC909CB63}" destId="{07363237-1899-544F-89BE-E1A9AD739609}" srcOrd="1" destOrd="0" presId="urn:microsoft.com/office/officeart/2005/8/layout/hierarchy2"/>
    <dgm:cxn modelId="{2D61A17A-057F-3E46-9B7A-0413C159B2A0}" type="presParOf" srcId="{07363237-1899-544F-89BE-E1A9AD739609}" destId="{CB81106C-8167-3B42-907B-B7940895717E}" srcOrd="0" destOrd="0" presId="urn:microsoft.com/office/officeart/2005/8/layout/hierarchy2"/>
    <dgm:cxn modelId="{36FB5C68-EE10-544F-96AB-772DA2E24BAB}" type="presParOf" srcId="{CB81106C-8167-3B42-907B-B7940895717E}" destId="{E77B5B4A-8A41-3E4E-8D66-59723EDA69DD}" srcOrd="0" destOrd="0" presId="urn:microsoft.com/office/officeart/2005/8/layout/hierarchy2"/>
    <dgm:cxn modelId="{F285C849-3891-B44C-82C9-2C623C2ECA54}" type="presParOf" srcId="{07363237-1899-544F-89BE-E1A9AD739609}" destId="{855E5128-8DA5-6B4B-9712-4A49D312D696}" srcOrd="1" destOrd="0" presId="urn:microsoft.com/office/officeart/2005/8/layout/hierarchy2"/>
    <dgm:cxn modelId="{23522816-2D8D-9C4B-821E-AFF74CBC6BFD}" type="presParOf" srcId="{855E5128-8DA5-6B4B-9712-4A49D312D696}" destId="{4BF0CDC5-1BA3-6542-A274-D09819DF7115}" srcOrd="0" destOrd="0" presId="urn:microsoft.com/office/officeart/2005/8/layout/hierarchy2"/>
    <dgm:cxn modelId="{BFDD2C75-DD97-E54A-B28E-582AA3BF746B}" type="presParOf" srcId="{855E5128-8DA5-6B4B-9712-4A49D312D696}" destId="{86357CB7-7F87-414D-9228-C6CED7651B3B}" srcOrd="1" destOrd="0" presId="urn:microsoft.com/office/officeart/2005/8/layout/hierarchy2"/>
    <dgm:cxn modelId="{95ABF295-CDAF-1B45-AA84-2622087ED2D8}" type="presParOf" srcId="{86357CB7-7F87-414D-9228-C6CED7651B3B}" destId="{A6012ECF-278C-064F-9D37-A20C503AA3DC}" srcOrd="0" destOrd="0" presId="urn:microsoft.com/office/officeart/2005/8/layout/hierarchy2"/>
    <dgm:cxn modelId="{7636CA6B-C1C4-854D-9DAC-56BCE2EA2B96}" type="presParOf" srcId="{A6012ECF-278C-064F-9D37-A20C503AA3DC}" destId="{AEE90B14-2F90-2041-86B9-8F7E87A26C2F}" srcOrd="0" destOrd="0" presId="urn:microsoft.com/office/officeart/2005/8/layout/hierarchy2"/>
    <dgm:cxn modelId="{DA1E84A1-3790-1948-93C9-2373BD4451F4}" type="presParOf" srcId="{86357CB7-7F87-414D-9228-C6CED7651B3B}" destId="{61D569D5-AF22-4B46-8720-13856F283038}" srcOrd="1" destOrd="0" presId="urn:microsoft.com/office/officeart/2005/8/layout/hierarchy2"/>
    <dgm:cxn modelId="{BE6DFC71-ADB2-4C44-8E74-6CFE113D6990}" type="presParOf" srcId="{61D569D5-AF22-4B46-8720-13856F283038}" destId="{CDD5A8A5-ED6C-534F-8756-E08B539118D1}" srcOrd="0" destOrd="0" presId="urn:microsoft.com/office/officeart/2005/8/layout/hierarchy2"/>
    <dgm:cxn modelId="{D54DBBA2-BA62-8D40-94E0-5362576BCDC1}" type="presParOf" srcId="{61D569D5-AF22-4B46-8720-13856F283038}" destId="{DAC61E21-ACD2-974E-82EA-1D77F87CA89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32BB9-C4B1-3749-B1FB-ABB383983FDD}">
      <dsp:nvSpPr>
        <dsp:cNvPr id="0" name=""/>
        <dsp:cNvSpPr/>
      </dsp:nvSpPr>
      <dsp:spPr>
        <a:xfrm>
          <a:off x="0" y="0"/>
          <a:ext cx="9375457" cy="11034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Çocukların dile dayalı süreçleri kazanmaları için </a:t>
          </a:r>
          <a:r>
            <a:rPr lang="tr-TR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sahip olmaları gereken yeterlilikler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vardır.</a:t>
          </a:r>
          <a:endParaRPr lang="tr-TR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320" y="32320"/>
        <a:ext cx="8184724" cy="1038831"/>
      </dsp:txXfrm>
    </dsp:sp>
    <dsp:sp modelId="{5183BB8B-8EFE-6E43-9A61-5B6BB63F7F91}">
      <dsp:nvSpPr>
        <dsp:cNvPr id="0" name=""/>
        <dsp:cNvSpPr/>
      </dsp:nvSpPr>
      <dsp:spPr>
        <a:xfrm>
          <a:off x="827246" y="1287383"/>
          <a:ext cx="9375457" cy="11034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Bu yeterlilikler; </a:t>
          </a:r>
          <a:r>
            <a:rPr lang="tr-TR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biyolojik,çevresel ve sosyal faktörler</a:t>
          </a:r>
          <a:r>
            <a:rPr lang="tr-TR" sz="2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e bağlıdır.</a:t>
          </a:r>
          <a:endParaRPr lang="tr-TR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59566" y="1319703"/>
        <a:ext cx="7766314" cy="1038831"/>
      </dsp:txXfrm>
    </dsp:sp>
    <dsp:sp modelId="{E9607576-16D3-8141-8469-6604ABC8483F}">
      <dsp:nvSpPr>
        <dsp:cNvPr id="0" name=""/>
        <dsp:cNvSpPr/>
      </dsp:nvSpPr>
      <dsp:spPr>
        <a:xfrm>
          <a:off x="1654492" y="2574766"/>
          <a:ext cx="9375457" cy="11034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100"/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rPr>
            <a:t>Bireysel farklılıklar</a:t>
          </a:r>
          <a:endParaRPr lang="tr-TR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686812" y="2607086"/>
        <a:ext cx="7766314" cy="1038831"/>
      </dsp:txXfrm>
    </dsp:sp>
    <dsp:sp modelId="{483C218C-61B0-2D4C-BAB7-3BE309598D77}">
      <dsp:nvSpPr>
        <dsp:cNvPr id="0" name=""/>
        <dsp:cNvSpPr/>
      </dsp:nvSpPr>
      <dsp:spPr>
        <a:xfrm>
          <a:off x="8658201" y="836799"/>
          <a:ext cx="717256" cy="7172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819584" y="836799"/>
        <a:ext cx="394490" cy="539735"/>
      </dsp:txXfrm>
    </dsp:sp>
    <dsp:sp modelId="{66778B01-A1E7-3A41-8159-07630BC188DE}">
      <dsp:nvSpPr>
        <dsp:cNvPr id="0" name=""/>
        <dsp:cNvSpPr/>
      </dsp:nvSpPr>
      <dsp:spPr>
        <a:xfrm>
          <a:off x="9485447" y="2116825"/>
          <a:ext cx="717256" cy="71725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646830" y="2116825"/>
        <a:ext cx="394490" cy="5397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0049C-A3DC-F14C-8AA0-5D8D275BFE9C}">
      <dsp:nvSpPr>
        <dsp:cNvPr id="0" name=""/>
        <dsp:cNvSpPr/>
      </dsp:nvSpPr>
      <dsp:spPr>
        <a:xfrm>
          <a:off x="0" y="31986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CCBF4-E239-8441-BF19-B4F21B7B1851}">
      <dsp:nvSpPr>
        <dsp:cNvPr id="0" name=""/>
        <dsp:cNvSpPr/>
      </dsp:nvSpPr>
      <dsp:spPr>
        <a:xfrm>
          <a:off x="382928" y="54185"/>
          <a:ext cx="5360996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İsteme aracı</a:t>
          </a:r>
        </a:p>
      </dsp:txBody>
      <dsp:txXfrm>
        <a:off x="408867" y="80124"/>
        <a:ext cx="5309118" cy="479482"/>
      </dsp:txXfrm>
    </dsp:sp>
    <dsp:sp modelId="{49635529-ADFC-CF43-B445-ACEB3D23526E}">
      <dsp:nvSpPr>
        <dsp:cNvPr id="0" name=""/>
        <dsp:cNvSpPr/>
      </dsp:nvSpPr>
      <dsp:spPr>
        <a:xfrm>
          <a:off x="0" y="113634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D1D3A-1225-D344-9EC8-822E028AD894}">
      <dsp:nvSpPr>
        <dsp:cNvPr id="0" name=""/>
        <dsp:cNvSpPr/>
      </dsp:nvSpPr>
      <dsp:spPr>
        <a:xfrm>
          <a:off x="382928" y="870665"/>
          <a:ext cx="5360996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Davranışları düzenleme</a:t>
          </a:r>
        </a:p>
      </dsp:txBody>
      <dsp:txXfrm>
        <a:off x="408867" y="896604"/>
        <a:ext cx="5309118" cy="479482"/>
      </dsp:txXfrm>
    </dsp:sp>
    <dsp:sp modelId="{700895D9-6538-EB42-B536-B193675BD3D4}">
      <dsp:nvSpPr>
        <dsp:cNvPr id="0" name=""/>
        <dsp:cNvSpPr/>
      </dsp:nvSpPr>
      <dsp:spPr>
        <a:xfrm>
          <a:off x="0" y="195282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A9752-D3AE-CD4E-96D2-79532C1E7537}">
      <dsp:nvSpPr>
        <dsp:cNvPr id="0" name=""/>
        <dsp:cNvSpPr/>
      </dsp:nvSpPr>
      <dsp:spPr>
        <a:xfrm>
          <a:off x="382928" y="1687145"/>
          <a:ext cx="5360996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Çevre ile etkileşim</a:t>
          </a:r>
        </a:p>
      </dsp:txBody>
      <dsp:txXfrm>
        <a:off x="408867" y="1713084"/>
        <a:ext cx="5309118" cy="479482"/>
      </dsp:txXfrm>
    </dsp:sp>
    <dsp:sp modelId="{7D86DDE9-187F-6046-A93B-09CAD82D79A3}">
      <dsp:nvSpPr>
        <dsp:cNvPr id="0" name=""/>
        <dsp:cNvSpPr/>
      </dsp:nvSpPr>
      <dsp:spPr>
        <a:xfrm>
          <a:off x="0" y="276930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75F0A-3AA4-7E42-8580-53A71B318AA4}">
      <dsp:nvSpPr>
        <dsp:cNvPr id="0" name=""/>
        <dsp:cNvSpPr/>
      </dsp:nvSpPr>
      <dsp:spPr>
        <a:xfrm>
          <a:off x="382928" y="2503625"/>
          <a:ext cx="5360996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Kişisel duyguları yansıtma</a:t>
          </a:r>
        </a:p>
      </dsp:txBody>
      <dsp:txXfrm>
        <a:off x="408867" y="2529564"/>
        <a:ext cx="5309118" cy="479482"/>
      </dsp:txXfrm>
    </dsp:sp>
    <dsp:sp modelId="{80223058-D29A-FB4B-8342-DD8677819362}">
      <dsp:nvSpPr>
        <dsp:cNvPr id="0" name=""/>
        <dsp:cNvSpPr/>
      </dsp:nvSpPr>
      <dsp:spPr>
        <a:xfrm>
          <a:off x="0" y="358578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8C555-B1DB-714A-B341-BA250559BC2D}">
      <dsp:nvSpPr>
        <dsp:cNvPr id="0" name=""/>
        <dsp:cNvSpPr/>
      </dsp:nvSpPr>
      <dsp:spPr>
        <a:xfrm>
          <a:off x="382928" y="3320105"/>
          <a:ext cx="5360996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Keşif aracı</a:t>
          </a:r>
        </a:p>
      </dsp:txBody>
      <dsp:txXfrm>
        <a:off x="408867" y="3346044"/>
        <a:ext cx="5309118" cy="479482"/>
      </dsp:txXfrm>
    </dsp:sp>
    <dsp:sp modelId="{E0C80B35-AAFD-F148-AC6E-B2D3042143E4}">
      <dsp:nvSpPr>
        <dsp:cNvPr id="0" name=""/>
        <dsp:cNvSpPr/>
      </dsp:nvSpPr>
      <dsp:spPr>
        <a:xfrm>
          <a:off x="0" y="4402265"/>
          <a:ext cx="765856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CFC6D-8E9A-894C-AB9A-AA31FF960FD7}">
      <dsp:nvSpPr>
        <dsp:cNvPr id="0" name=""/>
        <dsp:cNvSpPr/>
      </dsp:nvSpPr>
      <dsp:spPr>
        <a:xfrm>
          <a:off x="382928" y="4136585"/>
          <a:ext cx="5360996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2633" tIns="0" rIns="20263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Tahoma" charset="0"/>
              <a:ea typeface="Tahoma" charset="0"/>
              <a:cs typeface="Tahoma" charset="0"/>
            </a:rPr>
            <a:t>Bilgi verici işlev</a:t>
          </a:r>
        </a:p>
      </dsp:txBody>
      <dsp:txXfrm>
        <a:off x="408867" y="4162524"/>
        <a:ext cx="5309118" cy="4794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E03B3-3ABD-3F42-8C14-6654F3D109E8}">
      <dsp:nvSpPr>
        <dsp:cNvPr id="0" name=""/>
        <dsp:cNvSpPr/>
      </dsp:nvSpPr>
      <dsp:spPr>
        <a:xfrm>
          <a:off x="232865" y="520665"/>
          <a:ext cx="5462734" cy="17071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2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dönem, insan yaşamında </a:t>
          </a:r>
          <a:r>
            <a:rPr lang="tr-TR" sz="2000" i="1" u="none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 hızlı geçirilen dönem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olarak ifade edilir. </a:t>
          </a:r>
        </a:p>
      </dsp:txBody>
      <dsp:txXfrm>
        <a:off x="232865" y="520665"/>
        <a:ext cx="5462734" cy="1707104"/>
      </dsp:txXfrm>
    </dsp:sp>
    <dsp:sp modelId="{EE6DDCAE-4650-E443-88D1-F9AB920CD21E}">
      <dsp:nvSpPr>
        <dsp:cNvPr id="0" name=""/>
        <dsp:cNvSpPr/>
      </dsp:nvSpPr>
      <dsp:spPr>
        <a:xfrm>
          <a:off x="5251" y="274084"/>
          <a:ext cx="1194973" cy="1792459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EDCB0-00D7-B24B-904E-9CE196ABAA4F}">
      <dsp:nvSpPr>
        <dsp:cNvPr id="0" name=""/>
        <dsp:cNvSpPr/>
      </dsp:nvSpPr>
      <dsp:spPr>
        <a:xfrm>
          <a:off x="6150990" y="520665"/>
          <a:ext cx="5462734" cy="17071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2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Bireyin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öğrenmesinin en yoğun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olduğu, alışkanlıklarının ve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yeteneklerinin en hızlı şekilde geliştiği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dönemdir. </a:t>
          </a:r>
        </a:p>
      </dsp:txBody>
      <dsp:txXfrm>
        <a:off x="6150990" y="520665"/>
        <a:ext cx="5462734" cy="1707104"/>
      </dsp:txXfrm>
    </dsp:sp>
    <dsp:sp modelId="{94A9DF93-B74D-AC4B-9C80-FCFD298F165A}">
      <dsp:nvSpPr>
        <dsp:cNvPr id="0" name=""/>
        <dsp:cNvSpPr/>
      </dsp:nvSpPr>
      <dsp:spPr>
        <a:xfrm>
          <a:off x="5923376" y="274084"/>
          <a:ext cx="1194973" cy="179245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1B061-F61C-F24D-BD44-508D0E5FDF30}">
      <dsp:nvSpPr>
        <dsp:cNvPr id="0" name=""/>
        <dsp:cNvSpPr/>
      </dsp:nvSpPr>
      <dsp:spPr>
        <a:xfrm>
          <a:off x="3191927" y="2669720"/>
          <a:ext cx="5462734" cy="17071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2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 olarak kabul edilen 3-6 yaş arası çocuklar; </a:t>
          </a:r>
          <a:r>
            <a:rPr lang="tr-TR" sz="2000" i="1" u="none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aile çevresi dışındaki diğer insanlarla da etkileşimde bulunur,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çevreleriyle deneyimleri artar ve bu zenginlikler bireylerin tüm gelişimine yansır.</a:t>
          </a:r>
        </a:p>
      </dsp:txBody>
      <dsp:txXfrm>
        <a:off x="3191927" y="2669720"/>
        <a:ext cx="5462734" cy="1707104"/>
      </dsp:txXfrm>
    </dsp:sp>
    <dsp:sp modelId="{28A0E3B6-F665-034C-8E8A-C5B3F605D1EB}">
      <dsp:nvSpPr>
        <dsp:cNvPr id="0" name=""/>
        <dsp:cNvSpPr/>
      </dsp:nvSpPr>
      <dsp:spPr>
        <a:xfrm>
          <a:off x="2964313" y="2423138"/>
          <a:ext cx="1194973" cy="179245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404E5-0433-DF48-8856-B5101729E42F}">
      <dsp:nvSpPr>
        <dsp:cNvPr id="0" name=""/>
        <dsp:cNvSpPr/>
      </dsp:nvSpPr>
      <dsp:spPr>
        <a:xfrm>
          <a:off x="0" y="475488"/>
          <a:ext cx="3428711" cy="35463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dönemdeki çocuklar başlangıçta bir ya da iki kelimelik cümlelerle iletişim kurarken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daha karmaşık (</a:t>
          </a:r>
          <a:r>
            <a:rPr lang="tr-TR" sz="2400" i="1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komplex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cümleler kurmaya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başlarlar.</a:t>
          </a:r>
        </a:p>
      </dsp:txBody>
      <dsp:txXfrm>
        <a:off x="0" y="475488"/>
        <a:ext cx="3428711" cy="3546326"/>
      </dsp:txXfrm>
    </dsp:sp>
    <dsp:sp modelId="{B1D6B3B7-F449-7046-B0F0-9BB52AC45F10}">
      <dsp:nvSpPr>
        <dsp:cNvPr id="0" name=""/>
        <dsp:cNvSpPr/>
      </dsp:nvSpPr>
      <dsp:spPr>
        <a:xfrm>
          <a:off x="3503117" y="475488"/>
          <a:ext cx="3428711" cy="35463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 dönemde yer alan çocuklar zaman geçtikçe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kelimelere yeni ekler eklemeyi, eklerleler yeni kelimeler türetmeyi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farklı kelimelerden cümleler oluşturmayı öğrenirler. </a:t>
          </a:r>
        </a:p>
      </dsp:txBody>
      <dsp:txXfrm>
        <a:off x="3503117" y="475488"/>
        <a:ext cx="3428711" cy="3546326"/>
      </dsp:txXfrm>
    </dsp:sp>
    <dsp:sp modelId="{4D156749-A53A-C540-9AAB-844B2CF1CC24}">
      <dsp:nvSpPr>
        <dsp:cNvPr id="0" name=""/>
        <dsp:cNvSpPr/>
      </dsp:nvSpPr>
      <dsp:spPr>
        <a:xfrm>
          <a:off x="7208896" y="475488"/>
          <a:ext cx="3428711" cy="35463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dönemde çocukların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kelime dağarcıkları giderek artar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ve yeni kelimelerin anlamlarını öğrenirler. </a:t>
          </a:r>
        </a:p>
      </dsp:txBody>
      <dsp:txXfrm>
        <a:off x="7208896" y="475488"/>
        <a:ext cx="3428711" cy="354632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6C354-0100-8444-ACBC-809132B40E3E}">
      <dsp:nvSpPr>
        <dsp:cNvPr id="0" name=""/>
        <dsp:cNvSpPr/>
      </dsp:nvSpPr>
      <dsp:spPr>
        <a:xfrm rot="10800000">
          <a:off x="2423944" y="118"/>
          <a:ext cx="8367125" cy="1265740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15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Ortalama üç yaşındaki çocuklar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yeni öğrendikleri sözcükleri sürekli tekrarlar.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 rot="10800000">
        <a:off x="2740379" y="118"/>
        <a:ext cx="8050690" cy="1265740"/>
      </dsp:txXfrm>
    </dsp:sp>
    <dsp:sp modelId="{38741B18-90C7-0746-A5E5-96B86817BF8E}">
      <dsp:nvSpPr>
        <dsp:cNvPr id="0" name=""/>
        <dsp:cNvSpPr/>
      </dsp:nvSpPr>
      <dsp:spPr>
        <a:xfrm>
          <a:off x="1791074" y="118"/>
          <a:ext cx="1265740" cy="1265740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FEA303-D97C-7041-AF98-8F9CD2120572}">
      <dsp:nvSpPr>
        <dsp:cNvPr id="0" name=""/>
        <dsp:cNvSpPr/>
      </dsp:nvSpPr>
      <dsp:spPr>
        <a:xfrm rot="10800000">
          <a:off x="2423944" y="1601313"/>
          <a:ext cx="8367125" cy="1265740"/>
        </a:xfrm>
        <a:prstGeom prst="homePlate">
          <a:avLst/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15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Çocuklar dört yaşına geldiklerinde,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sözdizimi yetişkinlerin sözdizimi gibi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dir. </a:t>
          </a:r>
        </a:p>
      </dsp:txBody>
      <dsp:txXfrm rot="10800000">
        <a:off x="2740379" y="1601313"/>
        <a:ext cx="8050690" cy="1265740"/>
      </dsp:txXfrm>
    </dsp:sp>
    <dsp:sp modelId="{C36B76BC-B58B-2949-A4B3-6D7FE298B106}">
      <dsp:nvSpPr>
        <dsp:cNvPr id="0" name=""/>
        <dsp:cNvSpPr/>
      </dsp:nvSpPr>
      <dsp:spPr>
        <a:xfrm>
          <a:off x="1791074" y="1601313"/>
          <a:ext cx="1265740" cy="1265740"/>
        </a:xfrm>
        <a:prstGeom prst="ellipse">
          <a:avLst/>
        </a:prstGeom>
        <a:solidFill>
          <a:schemeClr val="accent3">
            <a:tint val="50000"/>
            <a:hueOff val="5092779"/>
            <a:satOff val="-28535"/>
            <a:lumOff val="-144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69DB14-67A3-F442-810B-6DA8D553E4D3}">
      <dsp:nvSpPr>
        <dsp:cNvPr id="0" name=""/>
        <dsp:cNvSpPr/>
      </dsp:nvSpPr>
      <dsp:spPr>
        <a:xfrm rot="10800000">
          <a:off x="2423944" y="3202509"/>
          <a:ext cx="8367125" cy="1265740"/>
        </a:xfrm>
        <a:prstGeom prst="homePlate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15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öncesi dönem dil gelişiminde bebeklik döneminden farklı olarak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biçimbirim kullanım sayısı, farklı cümle tipi kullanarak konuşma, ses bilgisel gelişme, dilin sosyal kullanımı ile ilgili becerilerde gelişim önemli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 </a:t>
          </a:r>
        </a:p>
      </dsp:txBody>
      <dsp:txXfrm rot="10800000">
        <a:off x="2740379" y="3202509"/>
        <a:ext cx="8050690" cy="1265740"/>
      </dsp:txXfrm>
    </dsp:sp>
    <dsp:sp modelId="{FB76A335-03BE-C34B-9ACA-755FFB1E4840}">
      <dsp:nvSpPr>
        <dsp:cNvPr id="0" name=""/>
        <dsp:cNvSpPr/>
      </dsp:nvSpPr>
      <dsp:spPr>
        <a:xfrm>
          <a:off x="1791074" y="3202509"/>
          <a:ext cx="1265740" cy="1265740"/>
        </a:xfrm>
        <a:prstGeom prst="ellipse">
          <a:avLst/>
        </a:prstGeom>
        <a:solidFill>
          <a:schemeClr val="accent3">
            <a:tint val="50000"/>
            <a:hueOff val="10185558"/>
            <a:satOff val="-57069"/>
            <a:lumOff val="-288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2A3F-A553-41C3-ADBF-D059911E16C9}">
      <dsp:nvSpPr>
        <dsp:cNvPr id="0" name=""/>
        <dsp:cNvSpPr/>
      </dsp:nvSpPr>
      <dsp:spPr>
        <a:xfrm>
          <a:off x="0" y="510643"/>
          <a:ext cx="1011935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318DC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7505A-5044-4FF6-A0A9-ABCD6F5801D4}">
      <dsp:nvSpPr>
        <dsp:cNvPr id="0" name=""/>
        <dsp:cNvSpPr/>
      </dsp:nvSpPr>
      <dsp:spPr>
        <a:xfrm>
          <a:off x="505967" y="29356"/>
          <a:ext cx="7083551" cy="850286"/>
        </a:xfrm>
        <a:prstGeom prst="round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sözcüğün vurgulu olan ilk hecesini tekrarlayarak sıradaki hecenin yerine koyma (‘kraker’ yerine ‘</a:t>
          </a:r>
          <a:r>
            <a:rPr lang="tr-TR" sz="2000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kıkı</a:t>
          </a: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’ demek)</a:t>
          </a:r>
        </a:p>
      </dsp:txBody>
      <dsp:txXfrm>
        <a:off x="547475" y="70864"/>
        <a:ext cx="7000535" cy="767270"/>
      </dsp:txXfrm>
    </dsp:sp>
    <dsp:sp modelId="{3351DDF3-887D-484A-AAE6-1DD0E1EED71B}">
      <dsp:nvSpPr>
        <dsp:cNvPr id="0" name=""/>
        <dsp:cNvSpPr/>
      </dsp:nvSpPr>
      <dsp:spPr>
        <a:xfrm>
          <a:off x="0" y="1644643"/>
          <a:ext cx="1011935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2833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8E6D1-6FBA-48D4-B862-FBAE66AB7065}">
      <dsp:nvSpPr>
        <dsp:cNvPr id="0" name=""/>
        <dsp:cNvSpPr/>
      </dsp:nvSpPr>
      <dsp:spPr>
        <a:xfrm>
          <a:off x="505967" y="1275643"/>
          <a:ext cx="7083551" cy="738000"/>
        </a:xfrm>
        <a:prstGeom prst="round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Son ünsüzü düşürme (‘gel’ yerine ‘ge’ demek),</a:t>
          </a:r>
        </a:p>
      </dsp:txBody>
      <dsp:txXfrm>
        <a:off x="541993" y="1311669"/>
        <a:ext cx="7011499" cy="665948"/>
      </dsp:txXfrm>
    </dsp:sp>
    <dsp:sp modelId="{C6E18E39-7F19-4995-ABA7-310CEC89C83E}">
      <dsp:nvSpPr>
        <dsp:cNvPr id="0" name=""/>
        <dsp:cNvSpPr/>
      </dsp:nvSpPr>
      <dsp:spPr>
        <a:xfrm>
          <a:off x="0" y="2778643"/>
          <a:ext cx="1011935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0B85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3FDE1-F0B7-49A6-83EA-45E0EAB61499}">
      <dsp:nvSpPr>
        <dsp:cNvPr id="0" name=""/>
        <dsp:cNvSpPr/>
      </dsp:nvSpPr>
      <dsp:spPr>
        <a:xfrm>
          <a:off x="505967" y="2409643"/>
          <a:ext cx="7083551" cy="738000"/>
        </a:xfrm>
        <a:prstGeom prst="round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Ünsüz daraltması sessiz kümesinden birini ya da ikisini atma (tren yerine </a:t>
          </a:r>
          <a:r>
            <a:rPr lang="tr-TR" sz="2000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tiyen</a:t>
          </a: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</a:p>
      </dsp:txBody>
      <dsp:txXfrm>
        <a:off x="541993" y="2445669"/>
        <a:ext cx="7011499" cy="665948"/>
      </dsp:txXfrm>
    </dsp:sp>
    <dsp:sp modelId="{D46FB08D-FF69-4EA2-A5B5-F72F1B7BF3CD}">
      <dsp:nvSpPr>
        <dsp:cNvPr id="0" name=""/>
        <dsp:cNvSpPr/>
      </dsp:nvSpPr>
      <dsp:spPr>
        <a:xfrm>
          <a:off x="0" y="3912643"/>
          <a:ext cx="10119359" cy="630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EAD1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B87D5-CF26-4A9C-A1A3-830C0877B876}">
      <dsp:nvSpPr>
        <dsp:cNvPr id="0" name=""/>
        <dsp:cNvSpPr/>
      </dsp:nvSpPr>
      <dsp:spPr>
        <a:xfrm>
          <a:off x="505967" y="3543643"/>
          <a:ext cx="7083551" cy="738000"/>
        </a:xfrm>
        <a:prstGeom prst="round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41" tIns="0" rIns="2677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Vurgusuz</a:t>
          </a: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hecenin düşürülmesi (‘araba’ yerine ‘</a:t>
          </a:r>
          <a:r>
            <a:rPr lang="tr-TR" sz="2000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aaba</a:t>
          </a: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’ denilmesi) verilebilir.</a:t>
          </a:r>
        </a:p>
      </dsp:txBody>
      <dsp:txXfrm>
        <a:off x="541993" y="3579669"/>
        <a:ext cx="7011499" cy="6659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4A445-9BB7-D442-99EA-8020A499149A}">
      <dsp:nvSpPr>
        <dsp:cNvPr id="0" name=""/>
        <dsp:cNvSpPr/>
      </dsp:nvSpPr>
      <dsp:spPr>
        <a:xfrm>
          <a:off x="222842" y="404615"/>
          <a:ext cx="5250444" cy="16407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344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Kişisel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deneyimleri, isteklerini ve gereksinimlerini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dili etkili bir biçimde kullanarak aktarabilirler. </a:t>
          </a:r>
          <a:endParaRPr lang="tr-TR" sz="2000" kern="1200" dirty="0"/>
        </a:p>
      </dsp:txBody>
      <dsp:txXfrm>
        <a:off x="222842" y="404615"/>
        <a:ext cx="5250444" cy="1640763"/>
      </dsp:txXfrm>
    </dsp:sp>
    <dsp:sp modelId="{D7369449-3176-704B-A6FE-0D0305C9EF89}">
      <dsp:nvSpPr>
        <dsp:cNvPr id="0" name=""/>
        <dsp:cNvSpPr/>
      </dsp:nvSpPr>
      <dsp:spPr>
        <a:xfrm>
          <a:off x="4074" y="167616"/>
          <a:ext cx="1148534" cy="172280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42CD4-B942-C246-A06B-E6D966E6E09A}">
      <dsp:nvSpPr>
        <dsp:cNvPr id="0" name=""/>
        <dsp:cNvSpPr/>
      </dsp:nvSpPr>
      <dsp:spPr>
        <a:xfrm>
          <a:off x="5901804" y="404615"/>
          <a:ext cx="5250444" cy="16407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344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Karşılıklı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diyalog kurmaya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başlarlar. </a:t>
          </a:r>
        </a:p>
      </dsp:txBody>
      <dsp:txXfrm>
        <a:off x="5901804" y="404615"/>
        <a:ext cx="5250444" cy="1640763"/>
      </dsp:txXfrm>
    </dsp:sp>
    <dsp:sp modelId="{53AA3397-4B65-EA45-A366-12BCD04F0CD3}">
      <dsp:nvSpPr>
        <dsp:cNvPr id="0" name=""/>
        <dsp:cNvSpPr/>
      </dsp:nvSpPr>
      <dsp:spPr>
        <a:xfrm>
          <a:off x="5683035" y="167616"/>
          <a:ext cx="1148534" cy="172280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F2E52-AA1C-2941-ABAE-32A760B0B147}">
      <dsp:nvSpPr>
        <dsp:cNvPr id="0" name=""/>
        <dsp:cNvSpPr/>
      </dsp:nvSpPr>
      <dsp:spPr>
        <a:xfrm>
          <a:off x="222842" y="2470155"/>
          <a:ext cx="5250444" cy="16407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344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Sohbete yön verebilir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konuşmanın konusunu değiştirebilir ve yeni ve konu ile ilişkili bilgiler sunarak konuşmayı sürdürebilirler. </a:t>
          </a:r>
        </a:p>
      </dsp:txBody>
      <dsp:txXfrm>
        <a:off x="222842" y="2470155"/>
        <a:ext cx="5250444" cy="1640763"/>
      </dsp:txXfrm>
    </dsp:sp>
    <dsp:sp modelId="{DA0CB923-4F1B-F04A-8180-93B8FEAA6133}">
      <dsp:nvSpPr>
        <dsp:cNvPr id="0" name=""/>
        <dsp:cNvSpPr/>
      </dsp:nvSpPr>
      <dsp:spPr>
        <a:xfrm>
          <a:off x="4074" y="2233156"/>
          <a:ext cx="1148534" cy="172280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46C3F-80A5-9C40-9E8D-029881BFA4A3}">
      <dsp:nvSpPr>
        <dsp:cNvPr id="0" name=""/>
        <dsp:cNvSpPr/>
      </dsp:nvSpPr>
      <dsp:spPr>
        <a:xfrm>
          <a:off x="5901804" y="2470155"/>
          <a:ext cx="5250444" cy="16407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344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 beceriler okul öncesi dönemde ortaya çıkıyor olmasına karşın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okul döneminde önemli ölçüde gelişme göstermektedirler.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>
        <a:off x="5901804" y="2470155"/>
        <a:ext cx="5250444" cy="1640763"/>
      </dsp:txXfrm>
    </dsp:sp>
    <dsp:sp modelId="{FBF90E08-CC1D-4D4C-A6B7-8186A185934F}">
      <dsp:nvSpPr>
        <dsp:cNvPr id="0" name=""/>
        <dsp:cNvSpPr/>
      </dsp:nvSpPr>
      <dsp:spPr>
        <a:xfrm>
          <a:off x="5683035" y="2233156"/>
          <a:ext cx="1148534" cy="1722802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8C66-0B0F-4A4C-A085-0164FFDC529A}">
      <dsp:nvSpPr>
        <dsp:cNvPr id="0" name=""/>
        <dsp:cNvSpPr/>
      </dsp:nvSpPr>
      <dsp:spPr>
        <a:xfrm>
          <a:off x="2584995" y="0"/>
          <a:ext cx="5071179" cy="470015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318DCB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A32DD-1341-4E1A-AA45-E53A63041DBA}">
      <dsp:nvSpPr>
        <dsp:cNvPr id="0" name=""/>
        <dsp:cNvSpPr/>
      </dsp:nvSpPr>
      <dsp:spPr>
        <a:xfrm>
          <a:off x="3001813" y="305509"/>
          <a:ext cx="2028471" cy="1880060"/>
        </a:xfrm>
        <a:prstGeom prst="round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Soru sormak, bilgi istemek</a:t>
          </a:r>
        </a:p>
      </dsp:txBody>
      <dsp:txXfrm>
        <a:off x="3093590" y="397286"/>
        <a:ext cx="1844917" cy="1696506"/>
      </dsp:txXfrm>
    </dsp:sp>
    <dsp:sp modelId="{779F41CE-1C51-4161-9E54-D7850D17C592}">
      <dsp:nvSpPr>
        <dsp:cNvPr id="0" name=""/>
        <dsp:cNvSpPr/>
      </dsp:nvSpPr>
      <dsp:spPr>
        <a:xfrm>
          <a:off x="5210884" y="305509"/>
          <a:ext cx="2028471" cy="1880060"/>
        </a:xfrm>
        <a:prstGeom prst="round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Sorulara cevap vererek ya da bilgisi doğrultusunda soru sormak</a:t>
          </a:r>
        </a:p>
      </dsp:txBody>
      <dsp:txXfrm>
        <a:off x="5302661" y="397286"/>
        <a:ext cx="1844917" cy="1696506"/>
      </dsp:txXfrm>
    </dsp:sp>
    <dsp:sp modelId="{AA27BED8-BE33-4F42-A636-E8C782E29117}">
      <dsp:nvSpPr>
        <dsp:cNvPr id="0" name=""/>
        <dsp:cNvSpPr/>
      </dsp:nvSpPr>
      <dsp:spPr>
        <a:xfrm>
          <a:off x="3001813" y="2514580"/>
          <a:ext cx="2028471" cy="1880060"/>
        </a:xfrm>
        <a:prstGeom prst="round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Olayları, nesneleri anlamak ya da anlatmak</a:t>
          </a:r>
        </a:p>
      </dsp:txBody>
      <dsp:txXfrm>
        <a:off x="3093590" y="2606357"/>
        <a:ext cx="1844917" cy="1696506"/>
      </dsp:txXfrm>
    </dsp:sp>
    <dsp:sp modelId="{BF4BDDC2-EC39-4765-8B29-8FDDE6AAB01F}">
      <dsp:nvSpPr>
        <dsp:cNvPr id="0" name=""/>
        <dsp:cNvSpPr/>
      </dsp:nvSpPr>
      <dsp:spPr>
        <a:xfrm>
          <a:off x="5210884" y="2514580"/>
          <a:ext cx="2028471" cy="1880060"/>
        </a:xfrm>
        <a:prstGeom prst="round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Tutumları, duyguları ve gerekçeleri belirtme</a:t>
          </a:r>
        </a:p>
      </dsp:txBody>
      <dsp:txXfrm>
        <a:off x="5302661" y="2606357"/>
        <a:ext cx="1844917" cy="16965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04C50-5E2D-4A24-AF63-95707D0FFB9C}">
      <dsp:nvSpPr>
        <dsp:cNvPr id="0" name=""/>
        <dsp:cNvSpPr/>
      </dsp:nvSpPr>
      <dsp:spPr>
        <a:xfrm>
          <a:off x="-5454558" y="-835184"/>
          <a:ext cx="6494698" cy="6494698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A0DCA-E175-41D3-B162-5A75F618ACFA}">
      <dsp:nvSpPr>
        <dsp:cNvPr id="0" name=""/>
        <dsp:cNvSpPr/>
      </dsp:nvSpPr>
      <dsp:spPr>
        <a:xfrm>
          <a:off x="544529" y="370894"/>
          <a:ext cx="10418225" cy="7421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91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dil gelişimi özellikleri </a:t>
          </a:r>
          <a:r>
            <a:rPr lang="tr-TR" sz="18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değerlendirme</a:t>
          </a: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ile belirlenmelidir. </a:t>
          </a:r>
        </a:p>
      </dsp:txBody>
      <dsp:txXfrm>
        <a:off x="544529" y="370894"/>
        <a:ext cx="10418225" cy="742174"/>
      </dsp:txXfrm>
    </dsp:sp>
    <dsp:sp modelId="{D486EE7B-8526-4EF4-88B9-8C6DDEA8A204}">
      <dsp:nvSpPr>
        <dsp:cNvPr id="0" name=""/>
        <dsp:cNvSpPr/>
      </dsp:nvSpPr>
      <dsp:spPr>
        <a:xfrm>
          <a:off x="80670" y="278122"/>
          <a:ext cx="927718" cy="9277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A2F6250-6E14-48F3-83DA-2FE5B9D29908}">
      <dsp:nvSpPr>
        <dsp:cNvPr id="0" name=""/>
        <dsp:cNvSpPr/>
      </dsp:nvSpPr>
      <dsp:spPr>
        <a:xfrm>
          <a:off x="970035" y="1484349"/>
          <a:ext cx="9992719" cy="74217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91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18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yaşına ve ilgisine uygun bir etkinlik </a:t>
          </a: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materyal hazırlanmalıdır. </a:t>
          </a:r>
        </a:p>
      </dsp:txBody>
      <dsp:txXfrm>
        <a:off x="970035" y="1484349"/>
        <a:ext cx="9992719" cy="742174"/>
      </dsp:txXfrm>
    </dsp:sp>
    <dsp:sp modelId="{4057457C-2456-4BEC-B7AE-98557378D7A8}">
      <dsp:nvSpPr>
        <dsp:cNvPr id="0" name=""/>
        <dsp:cNvSpPr/>
      </dsp:nvSpPr>
      <dsp:spPr>
        <a:xfrm>
          <a:off x="506176" y="1391577"/>
          <a:ext cx="927718" cy="9277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E4D67DE-ECD7-48D5-9E9C-378B3F71C962}">
      <dsp:nvSpPr>
        <dsp:cNvPr id="0" name=""/>
        <dsp:cNvSpPr/>
      </dsp:nvSpPr>
      <dsp:spPr>
        <a:xfrm>
          <a:off x="970035" y="2597804"/>
          <a:ext cx="9992719" cy="74217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91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 iletişimde kullanılan sözcükler, onun </a:t>
          </a:r>
          <a:r>
            <a:rPr lang="tr-TR" sz="18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anlama düzeyinde </a:t>
          </a: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olmalıdır. </a:t>
          </a:r>
        </a:p>
      </dsp:txBody>
      <dsp:txXfrm>
        <a:off x="970035" y="2597804"/>
        <a:ext cx="9992719" cy="742174"/>
      </dsp:txXfrm>
    </dsp:sp>
    <dsp:sp modelId="{5E163A1A-1F9A-40C6-A675-6402E37E7CF5}">
      <dsp:nvSpPr>
        <dsp:cNvPr id="0" name=""/>
        <dsp:cNvSpPr/>
      </dsp:nvSpPr>
      <dsp:spPr>
        <a:xfrm>
          <a:off x="506176" y="2505032"/>
          <a:ext cx="927718" cy="9277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1C2CF16-F905-40BF-B150-B3A6AC09E024}">
      <dsp:nvSpPr>
        <dsp:cNvPr id="0" name=""/>
        <dsp:cNvSpPr/>
      </dsp:nvSpPr>
      <dsp:spPr>
        <a:xfrm>
          <a:off x="544529" y="3711259"/>
          <a:ext cx="10418225" cy="7421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91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Yetişkin ya da eğitimci, çocuk için </a:t>
          </a:r>
          <a:r>
            <a:rPr lang="tr-TR" sz="18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iyi bir model </a:t>
          </a:r>
          <a:r>
            <a:rPr lang="tr-T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teşkil etmelidir. </a:t>
          </a:r>
        </a:p>
      </dsp:txBody>
      <dsp:txXfrm>
        <a:off x="544529" y="3711259"/>
        <a:ext cx="10418225" cy="742174"/>
      </dsp:txXfrm>
    </dsp:sp>
    <dsp:sp modelId="{0C06F86A-45BC-4D75-A2EE-34CF8A5ED776}">
      <dsp:nvSpPr>
        <dsp:cNvPr id="0" name=""/>
        <dsp:cNvSpPr/>
      </dsp:nvSpPr>
      <dsp:spPr>
        <a:xfrm>
          <a:off x="80670" y="3618487"/>
          <a:ext cx="927718" cy="9277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CCFDB-008E-47F4-B0F5-81E17BC9B359}">
      <dsp:nvSpPr>
        <dsp:cNvPr id="0" name=""/>
        <dsp:cNvSpPr/>
      </dsp:nvSpPr>
      <dsp:spPr>
        <a:xfrm>
          <a:off x="0" y="0"/>
          <a:ext cx="9675975" cy="1399497"/>
        </a:xfrm>
        <a:prstGeom prst="roundRect">
          <a:avLst>
            <a:gd name="adj" fmla="val 10000"/>
          </a:avLst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seçilen materyallere ve konuya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ilgi göstermiyors</a:t>
          </a: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 etkinlik çocuğun ilgi gösterdiği konuya ve materyallere yönelik olarak hazırlanmalıdır. </a:t>
          </a:r>
        </a:p>
      </dsp:txBody>
      <dsp:txXfrm>
        <a:off x="40990" y="40990"/>
        <a:ext cx="8165808" cy="1317517"/>
      </dsp:txXfrm>
    </dsp:sp>
    <dsp:sp modelId="{C154A25A-60AE-4C72-9BA4-DB40A26E22A2}">
      <dsp:nvSpPr>
        <dsp:cNvPr id="0" name=""/>
        <dsp:cNvSpPr/>
      </dsp:nvSpPr>
      <dsp:spPr>
        <a:xfrm>
          <a:off x="853762" y="1632746"/>
          <a:ext cx="9675975" cy="1399497"/>
        </a:xfrm>
        <a:prstGeom prst="roundRect">
          <a:avLst>
            <a:gd name="adj" fmla="val 10000"/>
          </a:avLst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yapılan etkinliğe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 kadar istekli olursa o kadar çabuk öğrenir.</a:t>
          </a: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>
        <a:off x="894752" y="1673736"/>
        <a:ext cx="7830559" cy="1317517"/>
      </dsp:txXfrm>
    </dsp:sp>
    <dsp:sp modelId="{1FE3D307-179E-4B21-9537-F47B2BF02F57}">
      <dsp:nvSpPr>
        <dsp:cNvPr id="0" name=""/>
        <dsp:cNvSpPr/>
      </dsp:nvSpPr>
      <dsp:spPr>
        <a:xfrm>
          <a:off x="1707524" y="3265492"/>
          <a:ext cx="9675975" cy="1399497"/>
        </a:xfrm>
        <a:prstGeom prst="roundRect">
          <a:avLst>
            <a:gd name="adj" fmla="val 10000"/>
          </a:avLst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Etkinliklerin farklı amaçlar için kullanılmalıdır.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Örneğin kum ve su gibi görme, dokunma ve işitme ile ilgili organları uyaran oyunlar ve hayalî oyunlar anlama ve ifade etmeyi geliştirmek için kullanılabilir.</a:t>
          </a:r>
        </a:p>
      </dsp:txBody>
      <dsp:txXfrm>
        <a:off x="1748514" y="3306482"/>
        <a:ext cx="7830559" cy="1317517"/>
      </dsp:txXfrm>
    </dsp:sp>
    <dsp:sp modelId="{7A946A9B-4B06-48B0-BE2B-06213968D06F}">
      <dsp:nvSpPr>
        <dsp:cNvPr id="0" name=""/>
        <dsp:cNvSpPr/>
      </dsp:nvSpPr>
      <dsp:spPr>
        <a:xfrm>
          <a:off x="8766301" y="1061285"/>
          <a:ext cx="909673" cy="909673"/>
        </a:xfrm>
        <a:prstGeom prst="downArrow">
          <a:avLst>
            <a:gd name="adj1" fmla="val 55000"/>
            <a:gd name="adj2" fmla="val 45000"/>
          </a:avLst>
        </a:prstGeom>
        <a:solidFill>
          <a:srgbClr val="318DCB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18DCB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kern="120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970977" y="1061285"/>
        <a:ext cx="500321" cy="684529"/>
      </dsp:txXfrm>
    </dsp:sp>
    <dsp:sp modelId="{C5105673-F7B9-4285-B94D-C2C73DB71486}">
      <dsp:nvSpPr>
        <dsp:cNvPr id="0" name=""/>
        <dsp:cNvSpPr/>
      </dsp:nvSpPr>
      <dsp:spPr>
        <a:xfrm>
          <a:off x="9620064" y="2684701"/>
          <a:ext cx="909673" cy="909673"/>
        </a:xfrm>
        <a:prstGeom prst="downArrow">
          <a:avLst>
            <a:gd name="adj1" fmla="val 55000"/>
            <a:gd name="adj2" fmla="val 45000"/>
          </a:avLst>
        </a:prstGeom>
        <a:solidFill>
          <a:srgbClr val="F2833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2833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4000" kern="1200">
            <a:solidFill>
              <a:srgbClr val="404040">
                <a:hueOff val="0"/>
                <a:satOff val="0"/>
                <a:lumOff val="0"/>
                <a:alphaOff val="0"/>
              </a:srgb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824740" y="2684701"/>
        <a:ext cx="500321" cy="68452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BF8AC-C993-6846-BD00-890A8A7AAF2C}">
      <dsp:nvSpPr>
        <dsp:cNvPr id="0" name=""/>
        <dsp:cNvSpPr/>
      </dsp:nvSpPr>
      <dsp:spPr>
        <a:xfrm>
          <a:off x="0" y="3371587"/>
          <a:ext cx="11029950" cy="11066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ilgisini çekmeyen bir etkinlikte ısrarcı olunmamalıdır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0" y="3371587"/>
        <a:ext cx="11029950" cy="1106630"/>
      </dsp:txXfrm>
    </dsp:sp>
    <dsp:sp modelId="{F365B1F6-B7F0-E24F-9A2D-FAF21810C51F}">
      <dsp:nvSpPr>
        <dsp:cNvPr id="0" name=""/>
        <dsp:cNvSpPr/>
      </dsp:nvSpPr>
      <dsp:spPr>
        <a:xfrm rot="10800000">
          <a:off x="0" y="1686189"/>
          <a:ext cx="11029950" cy="1701997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 bir etkinlikle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uzun süre ilgileniyorsa etkinlik değiştirilmemeli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bu durum, çocuğun o etkinlikte öğrendiği bir şeylerin olduğunu gösterir. Çocuğun hareketlerinde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monotonlaşma görüldüğünde mutlaka yeni materyal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verilmelidir.</a:t>
          </a:r>
        </a:p>
      </dsp:txBody>
      <dsp:txXfrm rot="10800000">
        <a:off x="0" y="1686189"/>
        <a:ext cx="11029950" cy="1105907"/>
      </dsp:txXfrm>
    </dsp:sp>
    <dsp:sp modelId="{45A4C1FE-1124-1F41-A4CA-BBF0C4033205}">
      <dsp:nvSpPr>
        <dsp:cNvPr id="0" name=""/>
        <dsp:cNvSpPr/>
      </dsp:nvSpPr>
      <dsp:spPr>
        <a:xfrm rot="10800000">
          <a:off x="0" y="791"/>
          <a:ext cx="11029950" cy="1701997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Materyalleri amacına uygun kullanmadan önce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onları tanıması için fırsatlar sunulmalıdır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 rot="10800000">
        <a:off x="0" y="791"/>
        <a:ext cx="11029950" cy="1105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4FABF-8F16-B24B-9071-4D44E77A2DA3}">
      <dsp:nvSpPr>
        <dsp:cNvPr id="0" name=""/>
        <dsp:cNvSpPr/>
      </dsp:nvSpPr>
      <dsp:spPr>
        <a:xfrm rot="5400000">
          <a:off x="7171606" y="-2933221"/>
          <a:ext cx="1127815" cy="728048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Sesleme ve </a:t>
          </a:r>
          <a:r>
            <a:rPr lang="tr-TR" sz="2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sesletim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için gerekli olan temel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biyolojik yapıların tam ve sağlıklı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olması</a:t>
          </a:r>
        </a:p>
      </dsp:txBody>
      <dsp:txXfrm rot="-5400000">
        <a:off x="4095273" y="198167"/>
        <a:ext cx="7225428" cy="1017705"/>
      </dsp:txXfrm>
    </dsp:sp>
    <dsp:sp modelId="{6661666D-31C5-734B-A7E5-3356E7CE97EC}">
      <dsp:nvSpPr>
        <dsp:cNvPr id="0" name=""/>
        <dsp:cNvSpPr/>
      </dsp:nvSpPr>
      <dsp:spPr>
        <a:xfrm>
          <a:off x="0" y="2136"/>
          <a:ext cx="4095272" cy="140976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Biyolojik yeterlilik</a:t>
          </a:r>
        </a:p>
      </dsp:txBody>
      <dsp:txXfrm>
        <a:off x="68819" y="70955"/>
        <a:ext cx="3957634" cy="1272131"/>
      </dsp:txXfrm>
    </dsp:sp>
    <dsp:sp modelId="{6C19D711-8034-BC41-8272-6CB162455521}">
      <dsp:nvSpPr>
        <dsp:cNvPr id="0" name=""/>
        <dsp:cNvSpPr/>
      </dsp:nvSpPr>
      <dsp:spPr>
        <a:xfrm rot="5400000">
          <a:off x="7171606" y="-1452962"/>
          <a:ext cx="1127815" cy="7280483"/>
        </a:xfrm>
        <a:prstGeom prst="round2SameRect">
          <a:avLst/>
        </a:prstGeom>
        <a:solidFill>
          <a:schemeClr val="accent3">
            <a:tint val="40000"/>
            <a:alpha val="90000"/>
            <a:hueOff val="5107947"/>
            <a:satOff val="-28207"/>
            <a:lumOff val="-115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5107947"/>
              <a:satOff val="-28207"/>
              <a:lumOff val="-11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 üretimini sağlamak üzere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fiziksel hareketlerin ardışık </a:t>
          </a:r>
          <a:r>
            <a:rPr lang="tr-TR" sz="2400" i="1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dizimi</a:t>
          </a:r>
          <a:r>
            <a:rPr lang="tr-TR" sz="2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içeren motor planlama ve öğrenme yetenekleri</a:t>
          </a:r>
        </a:p>
      </dsp:txBody>
      <dsp:txXfrm rot="-5400000">
        <a:off x="4095273" y="1678426"/>
        <a:ext cx="7225428" cy="1017705"/>
      </dsp:txXfrm>
    </dsp:sp>
    <dsp:sp modelId="{C925451A-06E1-7F41-A6D3-EF454BA8E4AE}">
      <dsp:nvSpPr>
        <dsp:cNvPr id="0" name=""/>
        <dsp:cNvSpPr/>
      </dsp:nvSpPr>
      <dsp:spPr>
        <a:xfrm>
          <a:off x="0" y="1482394"/>
          <a:ext cx="4095272" cy="1409769"/>
        </a:xfrm>
        <a:prstGeom prst="roundRect">
          <a:avLst/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Duyusal Motor Kaynaşma</a:t>
          </a:r>
        </a:p>
      </dsp:txBody>
      <dsp:txXfrm>
        <a:off x="68819" y="1551213"/>
        <a:ext cx="3957634" cy="1272131"/>
      </dsp:txXfrm>
    </dsp:sp>
    <dsp:sp modelId="{09CA83E9-C78F-B34F-94C9-03EB35F24EEB}">
      <dsp:nvSpPr>
        <dsp:cNvPr id="0" name=""/>
        <dsp:cNvSpPr/>
      </dsp:nvSpPr>
      <dsp:spPr>
        <a:xfrm rot="5400000">
          <a:off x="7171606" y="27295"/>
          <a:ext cx="1127815" cy="7280483"/>
        </a:xfrm>
        <a:prstGeom prst="round2SameRect">
          <a:avLst/>
        </a:prstGeom>
        <a:solidFill>
          <a:schemeClr val="accent3">
            <a:tint val="40000"/>
            <a:alpha val="90000"/>
            <a:hueOff val="10215894"/>
            <a:satOff val="-56414"/>
            <a:lumOff val="-230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10215894"/>
              <a:satOff val="-56414"/>
              <a:lumOff val="-23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Sese ilişkin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ipuçlarını ve ses </a:t>
          </a:r>
          <a:r>
            <a:rPr lang="tr-TR" sz="2400" i="1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birimsel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farklılıkları algılama, konuşma seslerini sınıflandırma ve saklama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yetenekleri</a:t>
          </a:r>
        </a:p>
      </dsp:txBody>
      <dsp:txXfrm rot="-5400000">
        <a:off x="4095273" y="3158684"/>
        <a:ext cx="7225428" cy="1017705"/>
      </dsp:txXfrm>
    </dsp:sp>
    <dsp:sp modelId="{9E4B6D1E-6863-6D4E-B8DC-CB3B9F137BAE}">
      <dsp:nvSpPr>
        <dsp:cNvPr id="0" name=""/>
        <dsp:cNvSpPr/>
      </dsp:nvSpPr>
      <dsp:spPr>
        <a:xfrm>
          <a:off x="0" y="2962652"/>
          <a:ext cx="4095272" cy="1409769"/>
        </a:xfrm>
        <a:prstGeom prst="roundRect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İşitsel-algısal kaynaşma</a:t>
          </a:r>
        </a:p>
      </dsp:txBody>
      <dsp:txXfrm>
        <a:off x="68819" y="3031471"/>
        <a:ext cx="3957634" cy="12721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717BC-6B82-4518-8513-26318F917A65}">
      <dsp:nvSpPr>
        <dsp:cNvPr id="0" name=""/>
        <dsp:cNvSpPr/>
      </dsp:nvSpPr>
      <dsp:spPr>
        <a:xfrm rot="10800000">
          <a:off x="786670" y="951"/>
          <a:ext cx="10037466" cy="1236397"/>
        </a:xfrm>
        <a:prstGeom prst="homePlate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17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öğrendiklerini pekiştirebilmesi için gerekli olan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tekrarlar yapılmalı</a:t>
          </a: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dır.</a:t>
          </a:r>
        </a:p>
      </dsp:txBody>
      <dsp:txXfrm rot="10800000">
        <a:off x="1095769" y="951"/>
        <a:ext cx="9728367" cy="1236397"/>
      </dsp:txXfrm>
    </dsp:sp>
    <dsp:sp modelId="{ADB883D2-AB8A-4195-B3E1-9F0586621179}">
      <dsp:nvSpPr>
        <dsp:cNvPr id="0" name=""/>
        <dsp:cNvSpPr/>
      </dsp:nvSpPr>
      <dsp:spPr>
        <a:xfrm>
          <a:off x="0" y="0"/>
          <a:ext cx="1607305" cy="1236397"/>
        </a:xfrm>
        <a:prstGeom prst="ellipse">
          <a:avLst/>
        </a:prstGeom>
        <a:solidFill>
          <a:srgbClr val="318DCB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7D1AF-B0BF-4FB9-9B11-9E349337411C}">
      <dsp:nvSpPr>
        <dsp:cNvPr id="0" name=""/>
        <dsp:cNvSpPr/>
      </dsp:nvSpPr>
      <dsp:spPr>
        <a:xfrm rot="10800000">
          <a:off x="786670" y="1587991"/>
          <a:ext cx="10037466" cy="1236397"/>
        </a:xfrm>
        <a:prstGeom prst="homePlate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17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hatalarını düzeltmesi için zaman tanınması </a:t>
          </a: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kendisine olan güvenini geliştirecektir.</a:t>
          </a:r>
        </a:p>
      </dsp:txBody>
      <dsp:txXfrm rot="10800000">
        <a:off x="1095769" y="1587991"/>
        <a:ext cx="9728367" cy="1236397"/>
      </dsp:txXfrm>
    </dsp:sp>
    <dsp:sp modelId="{5A1D624D-6923-42E3-AF9F-5479ACEBB834}">
      <dsp:nvSpPr>
        <dsp:cNvPr id="0" name=""/>
        <dsp:cNvSpPr/>
      </dsp:nvSpPr>
      <dsp:spPr>
        <a:xfrm>
          <a:off x="0" y="1604806"/>
          <a:ext cx="1607305" cy="1236397"/>
        </a:xfrm>
        <a:prstGeom prst="ellipse">
          <a:avLst/>
        </a:prstGeom>
        <a:solidFill>
          <a:srgbClr val="F28330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91654-7E94-4A77-B227-BC31030D0012}">
      <dsp:nvSpPr>
        <dsp:cNvPr id="0" name=""/>
        <dsp:cNvSpPr/>
      </dsp:nvSpPr>
      <dsp:spPr>
        <a:xfrm rot="10800000">
          <a:off x="786670" y="3175031"/>
          <a:ext cx="10037466" cy="1236397"/>
        </a:xfrm>
        <a:prstGeom prst="homePlate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17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Genelleme</a:t>
          </a:r>
          <a:r>
            <a:rPr lang="tr-TR" sz="24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yapabilme özelliği, etkinlikler için önemlidir. </a:t>
          </a:r>
        </a:p>
      </dsp:txBody>
      <dsp:txXfrm rot="10800000">
        <a:off x="1095769" y="3175031"/>
        <a:ext cx="9728367" cy="1236397"/>
      </dsp:txXfrm>
    </dsp:sp>
    <dsp:sp modelId="{28CD1063-E2DB-43C7-B85E-2159CCA5A806}">
      <dsp:nvSpPr>
        <dsp:cNvPr id="0" name=""/>
        <dsp:cNvSpPr/>
      </dsp:nvSpPr>
      <dsp:spPr>
        <a:xfrm>
          <a:off x="0" y="3175983"/>
          <a:ext cx="1607305" cy="1236397"/>
        </a:xfrm>
        <a:prstGeom prst="ellipse">
          <a:avLst/>
        </a:prstGeom>
        <a:solidFill>
          <a:srgbClr val="50B852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57737-1FF6-1F4E-B143-066AC5A89F1E}">
      <dsp:nvSpPr>
        <dsp:cNvPr id="0" name=""/>
        <dsp:cNvSpPr/>
      </dsp:nvSpPr>
      <dsp:spPr>
        <a:xfrm>
          <a:off x="9694" y="577472"/>
          <a:ext cx="2897516" cy="31266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etkinliklerde ne söylediği ile ilgilenilmeli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söylediklerini nasıl ilettiğine dikkat edilmelidir.</a:t>
          </a:r>
        </a:p>
      </dsp:txBody>
      <dsp:txXfrm>
        <a:off x="94559" y="662337"/>
        <a:ext cx="2727786" cy="2956892"/>
      </dsp:txXfrm>
    </dsp:sp>
    <dsp:sp modelId="{4D42BF9D-5D87-B046-B21D-D72DEFCE9BBB}">
      <dsp:nvSpPr>
        <dsp:cNvPr id="0" name=""/>
        <dsp:cNvSpPr/>
      </dsp:nvSpPr>
      <dsp:spPr>
        <a:xfrm>
          <a:off x="3162191" y="1494615"/>
          <a:ext cx="614273" cy="12923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5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162191" y="1753082"/>
        <a:ext cx="429991" cy="775403"/>
      </dsp:txXfrm>
    </dsp:sp>
    <dsp:sp modelId="{1C5B8436-7DDD-0947-B72D-D1A8C6DB3731}">
      <dsp:nvSpPr>
        <dsp:cNvPr id="0" name=""/>
        <dsp:cNvSpPr/>
      </dsp:nvSpPr>
      <dsp:spPr>
        <a:xfrm>
          <a:off x="4066216" y="577472"/>
          <a:ext cx="2897516" cy="31266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Çocuk, etkinlikler sırasında çevresindekilerle iletişim kurmak istediğinde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çevresindekilerin de ona cevap vermesi gereklidir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4151081" y="662337"/>
        <a:ext cx="2727786" cy="2956892"/>
      </dsp:txXfrm>
    </dsp:sp>
    <dsp:sp modelId="{7F3C2EF6-B327-AB41-92FA-5ED67AD06ED2}">
      <dsp:nvSpPr>
        <dsp:cNvPr id="0" name=""/>
        <dsp:cNvSpPr/>
      </dsp:nvSpPr>
      <dsp:spPr>
        <a:xfrm>
          <a:off x="7218714" y="1494615"/>
          <a:ext cx="614273" cy="12923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5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218714" y="1753082"/>
        <a:ext cx="429991" cy="775403"/>
      </dsp:txXfrm>
    </dsp:sp>
    <dsp:sp modelId="{09CE0F85-385E-4F4C-8629-AD7AEAA70D42}">
      <dsp:nvSpPr>
        <dsp:cNvPr id="0" name=""/>
        <dsp:cNvSpPr/>
      </dsp:nvSpPr>
      <dsp:spPr>
        <a:xfrm>
          <a:off x="8122739" y="577472"/>
          <a:ext cx="2897516" cy="31266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liderliği takip edilmeli.</a:t>
          </a:r>
        </a:p>
      </dsp:txBody>
      <dsp:txXfrm>
        <a:off x="8207604" y="662337"/>
        <a:ext cx="2727786" cy="29568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D5CF-688D-4F9F-88C5-52351F284F9C}">
      <dsp:nvSpPr>
        <dsp:cNvPr id="0" name=""/>
        <dsp:cNvSpPr/>
      </dsp:nvSpPr>
      <dsp:spPr>
        <a:xfrm>
          <a:off x="52633" y="114"/>
          <a:ext cx="3476015" cy="2085609"/>
        </a:xfrm>
        <a:prstGeom prst="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Göz kontağı kurmak</a:t>
          </a:r>
        </a:p>
      </dsp:txBody>
      <dsp:txXfrm>
        <a:off x="52633" y="114"/>
        <a:ext cx="3476015" cy="2085609"/>
      </dsp:txXfrm>
    </dsp:sp>
    <dsp:sp modelId="{B0042F02-FD54-4327-B91C-97882FBAE2FA}">
      <dsp:nvSpPr>
        <dsp:cNvPr id="0" name=""/>
        <dsp:cNvSpPr/>
      </dsp:nvSpPr>
      <dsp:spPr>
        <a:xfrm>
          <a:off x="3876250" y="114"/>
          <a:ext cx="3476015" cy="2085609"/>
        </a:xfrm>
        <a:prstGeom prst="rect">
          <a:avLst/>
        </a:prstGeom>
        <a:solidFill>
          <a:srgbClr val="F2833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ismiyle hitap etmek</a:t>
          </a:r>
        </a:p>
      </dsp:txBody>
      <dsp:txXfrm>
        <a:off x="3876250" y="114"/>
        <a:ext cx="3476015" cy="2085609"/>
      </dsp:txXfrm>
    </dsp:sp>
    <dsp:sp modelId="{ABFC0237-4F37-4B61-8C23-257395B91167}">
      <dsp:nvSpPr>
        <dsp:cNvPr id="0" name=""/>
        <dsp:cNvSpPr/>
      </dsp:nvSpPr>
      <dsp:spPr>
        <a:xfrm>
          <a:off x="7699867" y="114"/>
          <a:ext cx="3476015" cy="2085609"/>
        </a:xfrm>
        <a:prstGeom prst="rect">
          <a:avLst/>
        </a:prstGeom>
        <a:solidFill>
          <a:srgbClr val="50B85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Doğru model olunmalı.</a:t>
          </a:r>
        </a:p>
      </dsp:txBody>
      <dsp:txXfrm>
        <a:off x="7699867" y="114"/>
        <a:ext cx="3476015" cy="2085609"/>
      </dsp:txXfrm>
    </dsp:sp>
    <dsp:sp modelId="{C5B7AA3B-13E9-479B-99EE-45C06CF57B20}">
      <dsp:nvSpPr>
        <dsp:cNvPr id="0" name=""/>
        <dsp:cNvSpPr/>
      </dsp:nvSpPr>
      <dsp:spPr>
        <a:xfrm>
          <a:off x="52633" y="2433325"/>
          <a:ext cx="3476015" cy="2085609"/>
        </a:xfrm>
        <a:prstGeom prst="rect">
          <a:avLst/>
        </a:prstGeom>
        <a:solidFill>
          <a:srgbClr val="EEAD1D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Normal ses tonu kullanmak</a:t>
          </a:r>
        </a:p>
      </dsp:txBody>
      <dsp:txXfrm>
        <a:off x="52633" y="2433325"/>
        <a:ext cx="3476015" cy="2085609"/>
      </dsp:txXfrm>
    </dsp:sp>
    <dsp:sp modelId="{117F36F1-7837-468E-966A-BC63C7B6D3E8}">
      <dsp:nvSpPr>
        <dsp:cNvPr id="0" name=""/>
        <dsp:cNvSpPr/>
      </dsp:nvSpPr>
      <dsp:spPr>
        <a:xfrm>
          <a:off x="3876250" y="2433325"/>
          <a:ext cx="3476015" cy="2085609"/>
        </a:xfrm>
        <a:prstGeom prst="rect">
          <a:avLst/>
        </a:prstGeom>
        <a:solidFill>
          <a:srgbClr val="A6855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İyi bir dinleyici olmak</a:t>
          </a:r>
        </a:p>
      </dsp:txBody>
      <dsp:txXfrm>
        <a:off x="3876250" y="2433325"/>
        <a:ext cx="3476015" cy="2085609"/>
      </dsp:txXfrm>
    </dsp:sp>
    <dsp:sp modelId="{EB0D2292-520E-4FF0-83FE-FA65E8BB1AA3}">
      <dsp:nvSpPr>
        <dsp:cNvPr id="0" name=""/>
        <dsp:cNvSpPr/>
      </dsp:nvSpPr>
      <dsp:spPr>
        <a:xfrm>
          <a:off x="7699867" y="2433325"/>
          <a:ext cx="3476015" cy="2085609"/>
        </a:xfrm>
        <a:prstGeom prst="rect">
          <a:avLst/>
        </a:prstGeom>
        <a:solidFill>
          <a:srgbClr val="318DCB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Günlük yaşantılar hakkında konuşmak. </a:t>
          </a:r>
        </a:p>
      </dsp:txBody>
      <dsp:txXfrm>
        <a:off x="7699867" y="2433325"/>
        <a:ext cx="3476015" cy="208560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A17C6-A322-9A46-AB72-65E731F2FF17}">
      <dsp:nvSpPr>
        <dsp:cNvPr id="0" name=""/>
        <dsp:cNvSpPr/>
      </dsp:nvSpPr>
      <dsp:spPr>
        <a:xfrm>
          <a:off x="0" y="0"/>
          <a:ext cx="8970414" cy="99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yaşına ve ilgisine uygun kitap okunabilir. </a:t>
          </a:r>
        </a:p>
      </dsp:txBody>
      <dsp:txXfrm>
        <a:off x="29251" y="29251"/>
        <a:ext cx="7808334" cy="940211"/>
      </dsp:txXfrm>
    </dsp:sp>
    <dsp:sp modelId="{4F5D56A5-DFCB-4B4C-B75A-D61EB12F456D}">
      <dsp:nvSpPr>
        <dsp:cNvPr id="0" name=""/>
        <dsp:cNvSpPr/>
      </dsp:nvSpPr>
      <dsp:spPr>
        <a:xfrm>
          <a:off x="751272" y="1180297"/>
          <a:ext cx="8970414" cy="99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Beraber şarkı, şiir, tekerlemeler söylenebilir. </a:t>
          </a:r>
        </a:p>
      </dsp:txBody>
      <dsp:txXfrm>
        <a:off x="780523" y="1209548"/>
        <a:ext cx="7511476" cy="940211"/>
      </dsp:txXfrm>
    </dsp:sp>
    <dsp:sp modelId="{3AB2895A-C40F-2840-8D76-206A1C99F010}">
      <dsp:nvSpPr>
        <dsp:cNvPr id="0" name=""/>
        <dsp:cNvSpPr/>
      </dsp:nvSpPr>
      <dsp:spPr>
        <a:xfrm>
          <a:off x="1491331" y="2360595"/>
          <a:ext cx="8970414" cy="99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Çocuğa hikâye ve masal anlatılabilir. </a:t>
          </a:r>
        </a:p>
      </dsp:txBody>
      <dsp:txXfrm>
        <a:off x="1520582" y="2389846"/>
        <a:ext cx="7522689" cy="940211"/>
      </dsp:txXfrm>
    </dsp:sp>
    <dsp:sp modelId="{BD564947-FE78-C244-BB5F-D98F9E6BD793}">
      <dsp:nvSpPr>
        <dsp:cNvPr id="0" name=""/>
        <dsp:cNvSpPr/>
      </dsp:nvSpPr>
      <dsp:spPr>
        <a:xfrm>
          <a:off x="2242603" y="3540892"/>
          <a:ext cx="8970414" cy="99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Çocuktan yaşına uygun olarak hikâye ve masal anlatması istenebilir. </a:t>
          </a:r>
        </a:p>
      </dsp:txBody>
      <dsp:txXfrm>
        <a:off x="2271854" y="3570143"/>
        <a:ext cx="7511476" cy="940211"/>
      </dsp:txXfrm>
    </dsp:sp>
    <dsp:sp modelId="{6D473D39-513E-0347-8F68-800429438B59}">
      <dsp:nvSpPr>
        <dsp:cNvPr id="0" name=""/>
        <dsp:cNvSpPr/>
      </dsp:nvSpPr>
      <dsp:spPr>
        <a:xfrm>
          <a:off x="8321250" y="764923"/>
          <a:ext cx="649163" cy="6491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467312" y="764923"/>
        <a:ext cx="357039" cy="488495"/>
      </dsp:txXfrm>
    </dsp:sp>
    <dsp:sp modelId="{0186535C-A93E-AB4D-A3E7-94907CD35E0E}">
      <dsp:nvSpPr>
        <dsp:cNvPr id="0" name=""/>
        <dsp:cNvSpPr/>
      </dsp:nvSpPr>
      <dsp:spPr>
        <a:xfrm>
          <a:off x="9072522" y="1945221"/>
          <a:ext cx="649163" cy="6491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218584" y="1945221"/>
        <a:ext cx="357039" cy="488495"/>
      </dsp:txXfrm>
    </dsp:sp>
    <dsp:sp modelId="{1261C56A-B79E-F648-A97E-BA007CAE60F0}">
      <dsp:nvSpPr>
        <dsp:cNvPr id="0" name=""/>
        <dsp:cNvSpPr/>
      </dsp:nvSpPr>
      <dsp:spPr>
        <a:xfrm>
          <a:off x="9812582" y="3125518"/>
          <a:ext cx="649163" cy="64916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958644" y="3125518"/>
        <a:ext cx="357039" cy="48849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35EBC-34DA-7745-90AA-FE913462C06C}">
      <dsp:nvSpPr>
        <dsp:cNvPr id="0" name=""/>
        <dsp:cNvSpPr/>
      </dsp:nvSpPr>
      <dsp:spPr>
        <a:xfrm>
          <a:off x="0" y="4019907"/>
          <a:ext cx="11259513" cy="6594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Çocuğun cümlesini tamamlamasına izin verilmeli ve onun cümlesini tamamlamaktan kaçınılmalıdır. </a:t>
          </a:r>
        </a:p>
      </dsp:txBody>
      <dsp:txXfrm>
        <a:off x="0" y="4019907"/>
        <a:ext cx="11259513" cy="659499"/>
      </dsp:txXfrm>
    </dsp:sp>
    <dsp:sp modelId="{FC0A1FB5-CDF0-BB44-876B-2B67B26874F8}">
      <dsp:nvSpPr>
        <dsp:cNvPr id="0" name=""/>
        <dsp:cNvSpPr/>
      </dsp:nvSpPr>
      <dsp:spPr>
        <a:xfrm rot="10800000">
          <a:off x="0" y="3015490"/>
          <a:ext cx="11259513" cy="1014309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Onunla konuşurken cevap vermesi için fırsat ve yeterli süre verilebilir. </a:t>
          </a:r>
        </a:p>
      </dsp:txBody>
      <dsp:txXfrm rot="10800000">
        <a:off x="0" y="3015490"/>
        <a:ext cx="11259513" cy="659068"/>
      </dsp:txXfrm>
    </dsp:sp>
    <dsp:sp modelId="{A85242AD-D354-984E-B496-E1177D39B167}">
      <dsp:nvSpPr>
        <dsp:cNvPr id="0" name=""/>
        <dsp:cNvSpPr/>
      </dsp:nvSpPr>
      <dsp:spPr>
        <a:xfrm rot="10800000">
          <a:off x="0" y="2011072"/>
          <a:ext cx="11259513" cy="101430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Oyun oynarken ve resim yaparken onunla konuşmak, onun hem dil gelişimi hem de zihinsel gelişimi için çok önemlidir.</a:t>
          </a:r>
        </a:p>
      </dsp:txBody>
      <dsp:txXfrm rot="10800000">
        <a:off x="0" y="2011072"/>
        <a:ext cx="11259513" cy="659068"/>
      </dsp:txXfrm>
    </dsp:sp>
    <dsp:sp modelId="{299F5A41-E5B3-3644-AFD8-DBC7BCB983C6}">
      <dsp:nvSpPr>
        <dsp:cNvPr id="0" name=""/>
        <dsp:cNvSpPr/>
      </dsp:nvSpPr>
      <dsp:spPr>
        <a:xfrm rot="10800000">
          <a:off x="0" y="1006655"/>
          <a:ext cx="11259513" cy="1014309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Sohbet ederken kelime haznesini geliştirecek şekilde konuşulabilir </a:t>
          </a:r>
        </a:p>
      </dsp:txBody>
      <dsp:txXfrm rot="10800000">
        <a:off x="0" y="1006655"/>
        <a:ext cx="11259513" cy="659068"/>
      </dsp:txXfrm>
    </dsp:sp>
    <dsp:sp modelId="{C5B3AFB6-FCF9-BC4F-97DB-D59A38DEE976}">
      <dsp:nvSpPr>
        <dsp:cNvPr id="0" name=""/>
        <dsp:cNvSpPr/>
      </dsp:nvSpPr>
      <dsp:spPr>
        <a:xfrm rot="10800000">
          <a:off x="0" y="2237"/>
          <a:ext cx="11259513" cy="1014309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Her fırsatta onunla sohbet edilmelidir </a:t>
          </a:r>
        </a:p>
      </dsp:txBody>
      <dsp:txXfrm rot="10800000">
        <a:off x="0" y="2237"/>
        <a:ext cx="11259513" cy="65906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70F62-1EC8-4738-9F0A-7119BD295108}">
      <dsp:nvSpPr>
        <dsp:cNvPr id="0" name=""/>
        <dsp:cNvSpPr/>
      </dsp:nvSpPr>
      <dsp:spPr>
        <a:xfrm>
          <a:off x="631" y="46494"/>
          <a:ext cx="3912052" cy="39830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Doğumdan başlayıp akademik okuma yazmayı öğrenene kadar olan süreçte okuma yazmaya ilişkin ön koşul bilgi, tutum ve becerilerin tümünü ifade eder</a:t>
          </a:r>
        </a:p>
      </dsp:txBody>
      <dsp:txXfrm>
        <a:off x="631" y="46494"/>
        <a:ext cx="3912052" cy="398306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5EFD6-22C6-4C5A-8A1A-E8E3BB69B20D}">
      <dsp:nvSpPr>
        <dsp:cNvPr id="0" name=""/>
        <dsp:cNvSpPr/>
      </dsp:nvSpPr>
      <dsp:spPr>
        <a:xfrm>
          <a:off x="1839794" y="2058"/>
          <a:ext cx="4982248" cy="865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Erken okuryazarlık becerileri</a:t>
          </a:r>
        </a:p>
      </dsp:txBody>
      <dsp:txXfrm>
        <a:off x="1865134" y="27398"/>
        <a:ext cx="4931568" cy="814488"/>
      </dsp:txXfrm>
    </dsp:sp>
    <dsp:sp modelId="{77D7CBD8-D1C0-45BE-A826-68F26E9F6758}">
      <dsp:nvSpPr>
        <dsp:cNvPr id="0" name=""/>
        <dsp:cNvSpPr/>
      </dsp:nvSpPr>
      <dsp:spPr>
        <a:xfrm>
          <a:off x="1839794" y="988133"/>
          <a:ext cx="671699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EF3D46-F975-41A3-9017-ECD6912158F7}">
      <dsp:nvSpPr>
        <dsp:cNvPr id="0" name=""/>
        <dsp:cNvSpPr/>
      </dsp:nvSpPr>
      <dsp:spPr>
        <a:xfrm>
          <a:off x="2551795" y="988133"/>
          <a:ext cx="4270246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Ses bilgisel farkındalık</a:t>
          </a:r>
        </a:p>
      </dsp:txBody>
      <dsp:txXfrm>
        <a:off x="2584591" y="1020929"/>
        <a:ext cx="4204654" cy="606107"/>
      </dsp:txXfrm>
    </dsp:sp>
    <dsp:sp modelId="{3BFB7C31-998A-479F-A913-E313F3EF1AB3}">
      <dsp:nvSpPr>
        <dsp:cNvPr id="0" name=""/>
        <dsp:cNvSpPr/>
      </dsp:nvSpPr>
      <dsp:spPr>
        <a:xfrm>
          <a:off x="1839794" y="1740436"/>
          <a:ext cx="671699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476490"/>
                <a:satOff val="-15488"/>
                <a:lumOff val="-1078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2476490"/>
                <a:satOff val="-15488"/>
                <a:lumOff val="-1078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B3F360-A9D8-482E-A009-465BF4B5134F}">
      <dsp:nvSpPr>
        <dsp:cNvPr id="0" name=""/>
        <dsp:cNvSpPr/>
      </dsp:nvSpPr>
      <dsp:spPr>
        <a:xfrm>
          <a:off x="2551795" y="1740436"/>
          <a:ext cx="4270246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476490"/>
                <a:satOff val="-15488"/>
                <a:lumOff val="-1078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2476490"/>
                <a:satOff val="-15488"/>
                <a:lumOff val="-1078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Yazı farkındalığı</a:t>
          </a:r>
        </a:p>
      </dsp:txBody>
      <dsp:txXfrm>
        <a:off x="2584591" y="1773232"/>
        <a:ext cx="4204654" cy="606107"/>
      </dsp:txXfrm>
    </dsp:sp>
    <dsp:sp modelId="{95EB210B-A81E-4DC0-AD13-64CE03028ACA}">
      <dsp:nvSpPr>
        <dsp:cNvPr id="0" name=""/>
        <dsp:cNvSpPr/>
      </dsp:nvSpPr>
      <dsp:spPr>
        <a:xfrm>
          <a:off x="1839794" y="2492739"/>
          <a:ext cx="671699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E785F5-2A38-4519-9F29-630AFB44048B}">
      <dsp:nvSpPr>
        <dsp:cNvPr id="0" name=""/>
        <dsp:cNvSpPr/>
      </dsp:nvSpPr>
      <dsp:spPr>
        <a:xfrm>
          <a:off x="2551795" y="2492739"/>
          <a:ext cx="4270246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Harf bilgisi</a:t>
          </a:r>
        </a:p>
      </dsp:txBody>
      <dsp:txXfrm>
        <a:off x="2584591" y="2525535"/>
        <a:ext cx="4204654" cy="606107"/>
      </dsp:txXfrm>
    </dsp:sp>
    <dsp:sp modelId="{74140A75-EA10-4003-ABD0-64A70618F78A}">
      <dsp:nvSpPr>
        <dsp:cNvPr id="0" name=""/>
        <dsp:cNvSpPr/>
      </dsp:nvSpPr>
      <dsp:spPr>
        <a:xfrm>
          <a:off x="1839794" y="3245042"/>
          <a:ext cx="671699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429471"/>
                <a:satOff val="-46464"/>
                <a:lumOff val="-323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7429471"/>
                <a:satOff val="-46464"/>
                <a:lumOff val="-323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3130BA-E2F2-469F-9449-5864C05DB1BF}">
      <dsp:nvSpPr>
        <dsp:cNvPr id="0" name=""/>
        <dsp:cNvSpPr/>
      </dsp:nvSpPr>
      <dsp:spPr>
        <a:xfrm>
          <a:off x="2551795" y="3245042"/>
          <a:ext cx="4270246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429471"/>
                <a:satOff val="-46464"/>
                <a:lumOff val="-323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7429471"/>
                <a:satOff val="-46464"/>
                <a:lumOff val="-3235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Dil becerileri</a:t>
          </a:r>
        </a:p>
      </dsp:txBody>
      <dsp:txXfrm>
        <a:off x="2584591" y="3277838"/>
        <a:ext cx="4204654" cy="606107"/>
      </dsp:txXfrm>
    </dsp:sp>
    <dsp:sp modelId="{97317823-53BF-5A47-9605-035C1A93B430}">
      <dsp:nvSpPr>
        <dsp:cNvPr id="0" name=""/>
        <dsp:cNvSpPr/>
      </dsp:nvSpPr>
      <dsp:spPr>
        <a:xfrm>
          <a:off x="1839794" y="3997346"/>
          <a:ext cx="671699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1AE469-1113-B046-B743-19A024303EDF}">
      <dsp:nvSpPr>
        <dsp:cNvPr id="0" name=""/>
        <dsp:cNvSpPr/>
      </dsp:nvSpPr>
      <dsp:spPr>
        <a:xfrm>
          <a:off x="2551795" y="3997346"/>
          <a:ext cx="4270246" cy="6716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Yazıya duyulan ilgi</a:t>
          </a:r>
        </a:p>
      </dsp:txBody>
      <dsp:txXfrm>
        <a:off x="2584591" y="4030142"/>
        <a:ext cx="4204654" cy="606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4FABF-8F16-B24B-9071-4D44E77A2DA3}">
      <dsp:nvSpPr>
        <dsp:cNvPr id="0" name=""/>
        <dsp:cNvSpPr/>
      </dsp:nvSpPr>
      <dsp:spPr>
        <a:xfrm rot="5400000">
          <a:off x="6881962" y="-2573249"/>
          <a:ext cx="1707102" cy="728048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Sözel dilin </a:t>
          </a:r>
          <a:r>
            <a:rPr lang="tr-TR" sz="24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anlam, biçim ve kullanım bileşenlerinin anlama </a:t>
          </a: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 ifade edilmesi için doğru kullanımı.</a:t>
          </a:r>
        </a:p>
      </dsp:txBody>
      <dsp:txXfrm rot="-5400000">
        <a:off x="4095272" y="296775"/>
        <a:ext cx="7197149" cy="1540434"/>
      </dsp:txXfrm>
    </dsp:sp>
    <dsp:sp modelId="{6661666D-31C5-734B-A7E5-3356E7CE97EC}">
      <dsp:nvSpPr>
        <dsp:cNvPr id="0" name=""/>
        <dsp:cNvSpPr/>
      </dsp:nvSpPr>
      <dsp:spPr>
        <a:xfrm>
          <a:off x="0" y="53"/>
          <a:ext cx="4095272" cy="21338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Bilişsel-dilsel yeterlilik</a:t>
          </a:r>
        </a:p>
      </dsp:txBody>
      <dsp:txXfrm>
        <a:off x="104167" y="104220"/>
        <a:ext cx="3886938" cy="1925544"/>
      </dsp:txXfrm>
    </dsp:sp>
    <dsp:sp modelId="{6C19D711-8034-BC41-8272-6CB162455521}">
      <dsp:nvSpPr>
        <dsp:cNvPr id="0" name=""/>
        <dsp:cNvSpPr/>
      </dsp:nvSpPr>
      <dsp:spPr>
        <a:xfrm rot="5400000">
          <a:off x="6881962" y="-332676"/>
          <a:ext cx="1707102" cy="7280483"/>
        </a:xfrm>
        <a:prstGeom prst="round2SameRect">
          <a:avLst/>
        </a:prstGeom>
        <a:solidFill>
          <a:schemeClr val="accent3">
            <a:tint val="40000"/>
            <a:alpha val="90000"/>
            <a:hueOff val="10215894"/>
            <a:satOff val="-56414"/>
            <a:lumOff val="-230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10215894"/>
              <a:satOff val="-56414"/>
              <a:lumOff val="-23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Sosyal kültürel ortam ve sosyal uyaranlardır. </a:t>
          </a:r>
        </a:p>
      </dsp:txBody>
      <dsp:txXfrm rot="-5400000">
        <a:off x="4095272" y="2537348"/>
        <a:ext cx="7197149" cy="1540434"/>
      </dsp:txXfrm>
    </dsp:sp>
    <dsp:sp modelId="{C925451A-06E1-7F41-A6D3-EF454BA8E4AE}">
      <dsp:nvSpPr>
        <dsp:cNvPr id="0" name=""/>
        <dsp:cNvSpPr/>
      </dsp:nvSpPr>
      <dsp:spPr>
        <a:xfrm>
          <a:off x="0" y="2240625"/>
          <a:ext cx="4095272" cy="2133878"/>
        </a:xfrm>
        <a:prstGeom prst="roundRect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İşitsel sözel girdi</a:t>
          </a:r>
        </a:p>
      </dsp:txBody>
      <dsp:txXfrm>
        <a:off x="104167" y="2344792"/>
        <a:ext cx="3886938" cy="1925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DFC6B-725D-2847-A78E-A587899D4087}">
      <dsp:nvSpPr>
        <dsp:cNvPr id="0" name=""/>
        <dsp:cNvSpPr/>
      </dsp:nvSpPr>
      <dsp:spPr>
        <a:xfrm>
          <a:off x="0" y="1178859"/>
          <a:ext cx="3446754" cy="2068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Refleksif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ağlamalarla başlayan ses üretimleri motor kontrolün artmasıyla yerini konuşma seslerine bırakır. </a:t>
          </a:r>
        </a:p>
      </dsp:txBody>
      <dsp:txXfrm>
        <a:off x="0" y="1178859"/>
        <a:ext cx="3446754" cy="2068052"/>
      </dsp:txXfrm>
    </dsp:sp>
    <dsp:sp modelId="{C0D43BDE-5A99-394A-ADA4-F0A0D1DC9FEC}">
      <dsp:nvSpPr>
        <dsp:cNvPr id="0" name=""/>
        <dsp:cNvSpPr/>
      </dsp:nvSpPr>
      <dsp:spPr>
        <a:xfrm>
          <a:off x="3791430" y="690675"/>
          <a:ext cx="3446754" cy="3044421"/>
        </a:xfrm>
        <a:prstGeom prst="rect">
          <a:avLst/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12-18 ay arasında kademeli olarak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ilk sözcüklerin üretimi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başlar. </a:t>
          </a:r>
        </a:p>
      </dsp:txBody>
      <dsp:txXfrm>
        <a:off x="3791430" y="690675"/>
        <a:ext cx="3446754" cy="3044421"/>
      </dsp:txXfrm>
    </dsp:sp>
    <dsp:sp modelId="{B951C8CB-305A-9D44-91DB-E3C8EBA99EE0}">
      <dsp:nvSpPr>
        <dsp:cNvPr id="0" name=""/>
        <dsp:cNvSpPr/>
      </dsp:nvSpPr>
      <dsp:spPr>
        <a:xfrm>
          <a:off x="7582860" y="272225"/>
          <a:ext cx="3446754" cy="3881321"/>
        </a:xfrm>
        <a:prstGeom prst="rect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Araştırmalar yaşamın ilk 6 ayında bebeklerin ses repertuvarlarının her dilden sesi içerdiğini, 6. aydan itibaren gelişen işitsel algı becerileri ve çeşitlenen dil deneyimleri sayesinde bebeklerin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kendi dillerinde yer alan seslere karşı duyarlılıklarının arttığını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ortaya koymaktadır. </a:t>
          </a:r>
        </a:p>
      </dsp:txBody>
      <dsp:txXfrm>
        <a:off x="7582860" y="272225"/>
        <a:ext cx="3446754" cy="38813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F2415-8AB2-9C49-8C75-47B1B20F698D}">
      <dsp:nvSpPr>
        <dsp:cNvPr id="0" name=""/>
        <dsp:cNvSpPr/>
      </dsp:nvSpPr>
      <dsp:spPr>
        <a:xfrm>
          <a:off x="1564386" y="2237"/>
          <a:ext cx="3499151" cy="20994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Çocuklar </a:t>
          </a:r>
          <a:r>
            <a:rPr lang="tr-TR" sz="2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yaklaşık </a:t>
          </a:r>
          <a:r>
            <a:rPr lang="tr-TR" sz="2000" i="1" kern="12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 </a:t>
          </a: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aylıkken iki sözcüklü ifadeleri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üretmeye başlarlar. </a:t>
          </a:r>
        </a:p>
      </dsp:txBody>
      <dsp:txXfrm>
        <a:off x="1564386" y="2237"/>
        <a:ext cx="3499151" cy="2099490"/>
      </dsp:txXfrm>
    </dsp:sp>
    <dsp:sp modelId="{9C89DA05-75E4-2B47-8C54-75F9FB65D287}">
      <dsp:nvSpPr>
        <dsp:cNvPr id="0" name=""/>
        <dsp:cNvSpPr/>
      </dsp:nvSpPr>
      <dsp:spPr>
        <a:xfrm>
          <a:off x="5413453" y="2237"/>
          <a:ext cx="3499151" cy="209949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farklı morfemler 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kullanılmaya başlanır. </a:t>
          </a:r>
        </a:p>
      </dsp:txBody>
      <dsp:txXfrm>
        <a:off x="5413453" y="2237"/>
        <a:ext cx="3499151" cy="2099490"/>
      </dsp:txXfrm>
    </dsp:sp>
    <dsp:sp modelId="{4785D006-5FB5-8A4F-88B5-8651D4732026}">
      <dsp:nvSpPr>
        <dsp:cNvPr id="0" name=""/>
        <dsp:cNvSpPr/>
      </dsp:nvSpPr>
      <dsp:spPr>
        <a:xfrm>
          <a:off x="1564386" y="2451644"/>
          <a:ext cx="3499151" cy="20994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Türkçe'de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ilk kazanılan ekler "belirtme (i) ve (a) yönelme ekleri ile geçmiş zaman ekleridir (</a:t>
          </a:r>
          <a:r>
            <a:rPr lang="tr-TR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).</a:t>
          </a:r>
        </a:p>
      </dsp:txBody>
      <dsp:txXfrm>
        <a:off x="1564386" y="2451644"/>
        <a:ext cx="3499151" cy="2099490"/>
      </dsp:txXfrm>
    </dsp:sp>
    <dsp:sp modelId="{F4EC4235-2C0C-F749-BBF8-48D809370469}">
      <dsp:nvSpPr>
        <dsp:cNvPr id="0" name=""/>
        <dsp:cNvSpPr/>
      </dsp:nvSpPr>
      <dsp:spPr>
        <a:xfrm>
          <a:off x="5413453" y="2451644"/>
          <a:ext cx="3499151" cy="20994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Zamanla "hal ekleri, (m), tamlayan ekleri (</a:t>
          </a:r>
          <a:r>
            <a:rPr lang="tr-TR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nın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), bulunma eki (de), ayrılma eki (den) ve çoğul ekleri (</a:t>
          </a:r>
          <a:r>
            <a:rPr lang="tr-TR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ler</a:t>
          </a:r>
          <a:r>
            <a:rPr lang="tr-T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gelişir. </a:t>
          </a:r>
        </a:p>
      </dsp:txBody>
      <dsp:txXfrm>
        <a:off x="5413453" y="2451644"/>
        <a:ext cx="3499151" cy="2099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8038D-8AFE-B141-93C1-063D6C7E4D4B}">
      <dsp:nvSpPr>
        <dsp:cNvPr id="0" name=""/>
        <dsp:cNvSpPr/>
      </dsp:nvSpPr>
      <dsp:spPr>
        <a:xfrm>
          <a:off x="1113" y="1406268"/>
          <a:ext cx="4343548" cy="260612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charset="0"/>
              <a:ea typeface="Tahoma" charset="0"/>
              <a:cs typeface="Tahoma" charset="0"/>
            </a:rPr>
            <a:t>Bebekler mızmızlanma ve ağlama seslerini </a:t>
          </a:r>
          <a:r>
            <a:rPr lang="tr-TR" sz="2400" i="1" kern="1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rPr>
            <a:t>fizyolojik ve duygusal durumlarını belirtmek </a:t>
          </a:r>
          <a:r>
            <a:rPr lang="tr-TR" sz="2400" kern="1200" dirty="0">
              <a:latin typeface="Tahoma" charset="0"/>
              <a:ea typeface="Tahoma" charset="0"/>
              <a:cs typeface="Tahoma" charset="0"/>
            </a:rPr>
            <a:t>amacıyla çıkartırlar. </a:t>
          </a:r>
          <a:endParaRPr lang="tr-TR" sz="2400" kern="1200" dirty="0"/>
        </a:p>
      </dsp:txBody>
      <dsp:txXfrm>
        <a:off x="1113" y="1406268"/>
        <a:ext cx="4343548" cy="2606129"/>
      </dsp:txXfrm>
    </dsp:sp>
    <dsp:sp modelId="{C79DC616-2B08-8E4B-AEF7-1FA9EDC7CB83}">
      <dsp:nvSpPr>
        <dsp:cNvPr id="0" name=""/>
        <dsp:cNvSpPr/>
      </dsp:nvSpPr>
      <dsp:spPr>
        <a:xfrm>
          <a:off x="4779017" y="1406268"/>
          <a:ext cx="4343548" cy="2606129"/>
        </a:xfrm>
        <a:prstGeom prst="rect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Tahoma" charset="0"/>
              <a:ea typeface="Tahoma" charset="0"/>
              <a:cs typeface="Tahoma" charset="0"/>
            </a:rPr>
            <a:t>Bebek ağlamaları 3 başlık altında toplanmaktadır. Bunlar, (a) basit ağlama, (b) öfke ağlaması ve (c) acı ağlaması. </a:t>
          </a:r>
          <a:endParaRPr lang="tr-TR" sz="2400" kern="1200" dirty="0"/>
        </a:p>
      </dsp:txBody>
      <dsp:txXfrm>
        <a:off x="4779017" y="1406268"/>
        <a:ext cx="4343548" cy="26061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E1F69-2C4F-5848-AB9A-68C0CEE39FA1}">
      <dsp:nvSpPr>
        <dsp:cNvPr id="0" name=""/>
        <dsp:cNvSpPr/>
      </dsp:nvSpPr>
      <dsp:spPr>
        <a:xfrm>
          <a:off x="1579389" y="0"/>
          <a:ext cx="7957912" cy="497369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64C372-21E6-0B4A-80A7-3CEA6E5244EB}">
      <dsp:nvSpPr>
        <dsp:cNvPr id="0" name=""/>
        <dsp:cNvSpPr/>
      </dsp:nvSpPr>
      <dsp:spPr>
        <a:xfrm>
          <a:off x="2590044" y="3432844"/>
          <a:ext cx="206905" cy="20690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204DD-23FE-7F4F-A8C4-96DE127419A7}">
      <dsp:nvSpPr>
        <dsp:cNvPr id="0" name=""/>
        <dsp:cNvSpPr/>
      </dsp:nvSpPr>
      <dsp:spPr>
        <a:xfrm>
          <a:off x="2700468" y="4039630"/>
          <a:ext cx="1854193" cy="328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3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charset="0"/>
              <a:ea typeface="Tahoma" charset="0"/>
              <a:cs typeface="Tahoma" charset="0"/>
            </a:rPr>
            <a:t>Bir çocuk 1-2 yaşlarında 20 ila 170 arası kelime </a:t>
          </a:r>
          <a:endParaRPr lang="tr-TR" sz="2000" kern="1200" dirty="0"/>
        </a:p>
      </dsp:txBody>
      <dsp:txXfrm>
        <a:off x="2700468" y="4039630"/>
        <a:ext cx="1854193" cy="328157"/>
      </dsp:txXfrm>
    </dsp:sp>
    <dsp:sp modelId="{ABEA5932-4A0F-4F44-B827-6EBE6549624B}">
      <dsp:nvSpPr>
        <dsp:cNvPr id="0" name=""/>
        <dsp:cNvSpPr/>
      </dsp:nvSpPr>
      <dsp:spPr>
        <a:xfrm>
          <a:off x="4416385" y="2080993"/>
          <a:ext cx="374021" cy="374021"/>
        </a:xfrm>
        <a:prstGeom prst="ellipse">
          <a:avLst/>
        </a:prstGeom>
        <a:gradFill rotWithShape="0">
          <a:gsLst>
            <a:gs pos="0">
              <a:schemeClr val="accent5">
                <a:hueOff val="2230328"/>
                <a:satOff val="-9870"/>
                <a:lumOff val="-9902"/>
                <a:alphaOff val="0"/>
                <a:tint val="98000"/>
                <a:lumMod val="110000"/>
              </a:schemeClr>
            </a:gs>
            <a:gs pos="84000">
              <a:schemeClr val="accent5">
                <a:hueOff val="2230328"/>
                <a:satOff val="-9870"/>
                <a:lumOff val="-990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6C9ECD-6FC0-AE49-952A-F9B328C841AA}">
      <dsp:nvSpPr>
        <dsp:cNvPr id="0" name=""/>
        <dsp:cNvSpPr/>
      </dsp:nvSpPr>
      <dsp:spPr>
        <a:xfrm>
          <a:off x="4442066" y="2971538"/>
          <a:ext cx="1909898" cy="565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8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charset="0"/>
              <a:ea typeface="Tahoma" charset="0"/>
              <a:cs typeface="Tahoma" charset="0"/>
            </a:rPr>
            <a:t>3 yaşına kadar 1000 kelime</a:t>
          </a:r>
          <a:endParaRPr lang="tr-TR" sz="2000" kern="1200" dirty="0"/>
        </a:p>
      </dsp:txBody>
      <dsp:txXfrm>
        <a:off x="4442066" y="2971538"/>
        <a:ext cx="1909898" cy="565651"/>
      </dsp:txXfrm>
    </dsp:sp>
    <dsp:sp modelId="{E0A61C56-1DE6-A645-A5A1-D453FC03DCFC}">
      <dsp:nvSpPr>
        <dsp:cNvPr id="0" name=""/>
        <dsp:cNvSpPr/>
      </dsp:nvSpPr>
      <dsp:spPr>
        <a:xfrm>
          <a:off x="6612768" y="1258344"/>
          <a:ext cx="517264" cy="517264"/>
        </a:xfrm>
        <a:prstGeom prst="ellipse">
          <a:avLst/>
        </a:prstGeom>
        <a:gradFill rotWithShape="0">
          <a:gsLst>
            <a:gs pos="0">
              <a:schemeClr val="accent5">
                <a:hueOff val="4460656"/>
                <a:satOff val="-19740"/>
                <a:lumOff val="-19804"/>
                <a:alphaOff val="0"/>
                <a:tint val="98000"/>
                <a:lumMod val="110000"/>
              </a:schemeClr>
            </a:gs>
            <a:gs pos="84000">
              <a:schemeClr val="accent5">
                <a:hueOff val="4460656"/>
                <a:satOff val="-19740"/>
                <a:lumOff val="-1980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1509EF-B2FC-894F-923D-E52F3BD39BEA}">
      <dsp:nvSpPr>
        <dsp:cNvPr id="0" name=""/>
        <dsp:cNvSpPr/>
      </dsp:nvSpPr>
      <dsp:spPr>
        <a:xfrm>
          <a:off x="6560316" y="2243077"/>
          <a:ext cx="1909898" cy="695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088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Tahoma" charset="0"/>
              <a:ea typeface="Tahoma" charset="0"/>
              <a:cs typeface="Tahoma" charset="0"/>
            </a:rPr>
            <a:t>6 yaşına kadar 10.000 sözcük edinebilir.</a:t>
          </a:r>
          <a:endParaRPr lang="tr-TR" sz="2000" kern="1200" dirty="0"/>
        </a:p>
      </dsp:txBody>
      <dsp:txXfrm>
        <a:off x="6560316" y="2243077"/>
        <a:ext cx="1909898" cy="6958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4EA6E-1F85-DA45-8A79-2DD8261FA65B}">
      <dsp:nvSpPr>
        <dsp:cNvPr id="0" name=""/>
        <dsp:cNvSpPr/>
      </dsp:nvSpPr>
      <dsp:spPr>
        <a:xfrm>
          <a:off x="3592220" y="193166"/>
          <a:ext cx="3833622" cy="133136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69911-C895-EC40-896C-466E33289C60}">
      <dsp:nvSpPr>
        <dsp:cNvPr id="0" name=""/>
        <dsp:cNvSpPr/>
      </dsp:nvSpPr>
      <dsp:spPr>
        <a:xfrm>
          <a:off x="5143500" y="3453231"/>
          <a:ext cx="742950" cy="475488"/>
        </a:xfrm>
        <a:prstGeom prst="down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1FE742D-0F07-F94C-8A05-2B5FBF0302B7}">
      <dsp:nvSpPr>
        <dsp:cNvPr id="0" name=""/>
        <dsp:cNvSpPr/>
      </dsp:nvSpPr>
      <dsp:spPr>
        <a:xfrm>
          <a:off x="3731895" y="3833622"/>
          <a:ext cx="3566160" cy="891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Sözcük edinimini etkileyen faktörler</a:t>
          </a:r>
        </a:p>
      </dsp:txBody>
      <dsp:txXfrm>
        <a:off x="3731895" y="3833622"/>
        <a:ext cx="3566160" cy="891540"/>
      </dsp:txXfrm>
    </dsp:sp>
    <dsp:sp modelId="{A89304EA-0942-5B40-B792-2FE505AB42C8}">
      <dsp:nvSpPr>
        <dsp:cNvPr id="0" name=""/>
        <dsp:cNvSpPr/>
      </dsp:nvSpPr>
      <dsp:spPr>
        <a:xfrm>
          <a:off x="4985994" y="1627357"/>
          <a:ext cx="1337310" cy="133731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Çevresel</a:t>
          </a:r>
        </a:p>
      </dsp:txBody>
      <dsp:txXfrm>
        <a:off x="5181839" y="1823202"/>
        <a:ext cx="945620" cy="945620"/>
      </dsp:txXfrm>
    </dsp:sp>
    <dsp:sp modelId="{0620A26A-A70F-064A-8C3D-38633FA79BA7}">
      <dsp:nvSpPr>
        <dsp:cNvPr id="0" name=""/>
        <dsp:cNvSpPr/>
      </dsp:nvSpPr>
      <dsp:spPr>
        <a:xfrm>
          <a:off x="4029074" y="624077"/>
          <a:ext cx="1337310" cy="1337310"/>
        </a:xfrm>
        <a:prstGeom prst="ellipse">
          <a:avLst/>
        </a:prstGeom>
        <a:gradFill rotWithShape="0">
          <a:gsLst>
            <a:gs pos="0">
              <a:schemeClr val="accent3">
                <a:hueOff val="4952981"/>
                <a:satOff val="-30976"/>
                <a:lumOff val="-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4952981"/>
                <a:satOff val="-30976"/>
                <a:lumOff val="-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Kültürel</a:t>
          </a:r>
        </a:p>
      </dsp:txBody>
      <dsp:txXfrm>
        <a:off x="4224919" y="819922"/>
        <a:ext cx="945620" cy="945620"/>
      </dsp:txXfrm>
    </dsp:sp>
    <dsp:sp modelId="{59ABE76D-95A9-B246-B46B-DE0A88618FB6}">
      <dsp:nvSpPr>
        <dsp:cNvPr id="0" name=""/>
        <dsp:cNvSpPr/>
      </dsp:nvSpPr>
      <dsp:spPr>
        <a:xfrm>
          <a:off x="5396103" y="300746"/>
          <a:ext cx="1337310" cy="1337310"/>
        </a:xfrm>
        <a:prstGeom prst="ellipse">
          <a:avLst/>
        </a:prstGeom>
        <a:gradFill rotWithShape="0">
          <a:gsLst>
            <a:gs pos="0">
              <a:schemeClr val="accent3">
                <a:hueOff val="9905962"/>
                <a:satOff val="-61952"/>
                <a:lumOff val="-431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9905962"/>
                <a:satOff val="-61952"/>
                <a:lumOff val="-431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Biyolojik </a:t>
          </a:r>
        </a:p>
      </dsp:txBody>
      <dsp:txXfrm>
        <a:off x="5591948" y="496591"/>
        <a:ext cx="945620" cy="945620"/>
      </dsp:txXfrm>
    </dsp:sp>
    <dsp:sp modelId="{A08366E9-3BCA-8640-BCB0-DB48452AAEC5}">
      <dsp:nvSpPr>
        <dsp:cNvPr id="0" name=""/>
        <dsp:cNvSpPr/>
      </dsp:nvSpPr>
      <dsp:spPr>
        <a:xfrm>
          <a:off x="3434714" y="29717"/>
          <a:ext cx="4160520" cy="332841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BAA96-C6DF-CF44-9FDC-354CF781EDE0}">
      <dsp:nvSpPr>
        <dsp:cNvPr id="0" name=""/>
        <dsp:cNvSpPr/>
      </dsp:nvSpPr>
      <dsp:spPr>
        <a:xfrm>
          <a:off x="7943" y="1578509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Anlambilgisi</a:t>
          </a:r>
          <a:r>
            <a:rPr lang="tr-TR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gelişimini açıklayan hipotezleri</a:t>
          </a:r>
        </a:p>
      </dsp:txBody>
      <dsp:txXfrm>
        <a:off x="48672" y="1619238"/>
        <a:ext cx="1682127" cy="1309138"/>
      </dsp:txXfrm>
    </dsp:sp>
    <dsp:sp modelId="{91CEF2DE-2D39-F04C-B404-964C07AE3D1F}">
      <dsp:nvSpPr>
        <dsp:cNvPr id="0" name=""/>
        <dsp:cNvSpPr/>
      </dsp:nvSpPr>
      <dsp:spPr>
        <a:xfrm rot="17691295">
          <a:off x="1285086" y="1494923"/>
          <a:ext cx="1678319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1678319" y="17451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82288" y="1446079"/>
        <a:ext cx="83915" cy="132591"/>
      </dsp:txXfrm>
    </dsp:sp>
    <dsp:sp modelId="{CCECA66E-85B9-3442-882D-3749A3B992BC}">
      <dsp:nvSpPr>
        <dsp:cNvPr id="0" name=""/>
        <dsp:cNvSpPr/>
      </dsp:nvSpPr>
      <dsp:spPr>
        <a:xfrm>
          <a:off x="2476963" y="5564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Semantik özellikler hipotezi</a:t>
          </a:r>
        </a:p>
      </dsp:txBody>
      <dsp:txXfrm>
        <a:off x="2517692" y="96373"/>
        <a:ext cx="1682127" cy="1309138"/>
      </dsp:txXfrm>
    </dsp:sp>
    <dsp:sp modelId="{8CFE65A5-150A-3F4E-ACEE-C950019F7F23}">
      <dsp:nvSpPr>
        <dsp:cNvPr id="0" name=""/>
        <dsp:cNvSpPr/>
      </dsp:nvSpPr>
      <dsp:spPr>
        <a:xfrm>
          <a:off x="4240548" y="733491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75630" y="723076"/>
        <a:ext cx="35271" cy="55731"/>
      </dsp:txXfrm>
    </dsp:sp>
    <dsp:sp modelId="{AB498E21-9295-1E47-9FB3-5D694D9BBFAD}">
      <dsp:nvSpPr>
        <dsp:cNvPr id="0" name=""/>
        <dsp:cNvSpPr/>
      </dsp:nvSpPr>
      <dsp:spPr>
        <a:xfrm>
          <a:off x="4945983" y="5564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Nesneyi </a:t>
          </a:r>
          <a:r>
            <a:rPr lang="tr-TR" sz="16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gözlenebilir algısal özelliklere</a:t>
          </a: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göre adlandırma</a:t>
          </a:r>
        </a:p>
      </dsp:txBody>
      <dsp:txXfrm>
        <a:off x="4986712" y="96373"/>
        <a:ext cx="1682127" cy="1309138"/>
      </dsp:txXfrm>
    </dsp:sp>
    <dsp:sp modelId="{9009A10D-CF1E-E84A-934F-6248C27D5F58}">
      <dsp:nvSpPr>
        <dsp:cNvPr id="0" name=""/>
        <dsp:cNvSpPr/>
      </dsp:nvSpPr>
      <dsp:spPr>
        <a:xfrm>
          <a:off x="6709568" y="733491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044650" y="723076"/>
        <a:ext cx="35271" cy="55731"/>
      </dsp:txXfrm>
    </dsp:sp>
    <dsp:sp modelId="{A3A38C83-8CFC-5946-BBCC-C99947AA5524}">
      <dsp:nvSpPr>
        <dsp:cNvPr id="0" name=""/>
        <dsp:cNvSpPr/>
      </dsp:nvSpPr>
      <dsp:spPr>
        <a:xfrm>
          <a:off x="7415003" y="5564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Dört ayaklı tüylü her canlıya "köpek" demek</a:t>
          </a:r>
        </a:p>
      </dsp:txBody>
      <dsp:txXfrm>
        <a:off x="7455732" y="96373"/>
        <a:ext cx="1682127" cy="1309138"/>
      </dsp:txXfrm>
    </dsp:sp>
    <dsp:sp modelId="{B31941F0-269A-2040-8964-759CD63C8289}">
      <dsp:nvSpPr>
        <dsp:cNvPr id="0" name=""/>
        <dsp:cNvSpPr/>
      </dsp:nvSpPr>
      <dsp:spPr>
        <a:xfrm>
          <a:off x="9178588" y="733491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513669" y="723076"/>
        <a:ext cx="35271" cy="55731"/>
      </dsp:txXfrm>
    </dsp:sp>
    <dsp:sp modelId="{2E46BACA-0F96-9D49-BBFF-57C904BCC8D3}">
      <dsp:nvSpPr>
        <dsp:cNvPr id="0" name=""/>
        <dsp:cNvSpPr/>
      </dsp:nvSpPr>
      <dsp:spPr>
        <a:xfrm>
          <a:off x="9884022" y="5564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Anlam daralması meydana gelir. (dört ayaklı, tüylü, kulakları olan ve havlayan hayvan)</a:t>
          </a:r>
        </a:p>
      </dsp:txBody>
      <dsp:txXfrm>
        <a:off x="9924751" y="96373"/>
        <a:ext cx="1682127" cy="1309138"/>
      </dsp:txXfrm>
    </dsp:sp>
    <dsp:sp modelId="{F25D50A6-1D8D-5344-B2A7-AD7F61F4FF7F}">
      <dsp:nvSpPr>
        <dsp:cNvPr id="0" name=""/>
        <dsp:cNvSpPr/>
      </dsp:nvSpPr>
      <dsp:spPr>
        <a:xfrm>
          <a:off x="1771529" y="2256356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06610" y="2245941"/>
        <a:ext cx="35271" cy="55731"/>
      </dsp:txXfrm>
    </dsp:sp>
    <dsp:sp modelId="{9E44F5C4-4909-6341-BCD7-C1FFD8300F36}">
      <dsp:nvSpPr>
        <dsp:cNvPr id="0" name=""/>
        <dsp:cNvSpPr/>
      </dsp:nvSpPr>
      <dsp:spPr>
        <a:xfrm>
          <a:off x="2476963" y="1578509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İşlevsel-öz hipotezi</a:t>
          </a:r>
        </a:p>
      </dsp:txBody>
      <dsp:txXfrm>
        <a:off x="2517692" y="1619238"/>
        <a:ext cx="1682127" cy="1309138"/>
      </dsp:txXfrm>
    </dsp:sp>
    <dsp:sp modelId="{FB60E9DC-EB11-CD44-870A-AD9BE373096D}">
      <dsp:nvSpPr>
        <dsp:cNvPr id="0" name=""/>
        <dsp:cNvSpPr/>
      </dsp:nvSpPr>
      <dsp:spPr>
        <a:xfrm>
          <a:off x="4240548" y="2256356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75630" y="2245941"/>
        <a:ext cx="35271" cy="55731"/>
      </dsp:txXfrm>
    </dsp:sp>
    <dsp:sp modelId="{80070069-3ADE-8243-A572-E50558218F1F}">
      <dsp:nvSpPr>
        <dsp:cNvPr id="0" name=""/>
        <dsp:cNvSpPr/>
      </dsp:nvSpPr>
      <dsp:spPr>
        <a:xfrm>
          <a:off x="4945983" y="1578509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Nesnelerin ve eylemlerin </a:t>
          </a:r>
          <a:r>
            <a:rPr lang="tr-TR" sz="16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işlevlerine bağlı </a:t>
          </a: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olarak öğrenme</a:t>
          </a:r>
        </a:p>
      </dsp:txBody>
      <dsp:txXfrm>
        <a:off x="4986712" y="1619238"/>
        <a:ext cx="1682127" cy="1309138"/>
      </dsp:txXfrm>
    </dsp:sp>
    <dsp:sp modelId="{64C9FDC3-DCAE-0E4B-8FB1-7657A5AC6907}">
      <dsp:nvSpPr>
        <dsp:cNvPr id="0" name=""/>
        <dsp:cNvSpPr/>
      </dsp:nvSpPr>
      <dsp:spPr>
        <a:xfrm>
          <a:off x="6709568" y="2256356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7044650" y="2256171"/>
        <a:ext cx="35271" cy="35271"/>
      </dsp:txXfrm>
    </dsp:sp>
    <dsp:sp modelId="{573BA35A-F0A9-4245-96E6-83DD475AF0C5}">
      <dsp:nvSpPr>
        <dsp:cNvPr id="0" name=""/>
        <dsp:cNvSpPr/>
      </dsp:nvSpPr>
      <dsp:spPr>
        <a:xfrm>
          <a:off x="7415003" y="1832911"/>
          <a:ext cx="1763585" cy="881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Elma nedir sorusuna "yenir" yanıtı verilmesi</a:t>
          </a:r>
        </a:p>
      </dsp:txBody>
      <dsp:txXfrm>
        <a:off x="7440830" y="1858738"/>
        <a:ext cx="1711931" cy="830138"/>
      </dsp:txXfrm>
    </dsp:sp>
    <dsp:sp modelId="{DA0E0E50-9DED-014E-AB84-2758122EB259}">
      <dsp:nvSpPr>
        <dsp:cNvPr id="0" name=""/>
        <dsp:cNvSpPr/>
      </dsp:nvSpPr>
      <dsp:spPr>
        <a:xfrm>
          <a:off x="9178588" y="2256356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9513669" y="2256171"/>
        <a:ext cx="35271" cy="35271"/>
      </dsp:txXfrm>
    </dsp:sp>
    <dsp:sp modelId="{4D90154C-6C1B-D942-B873-B76AA3BF7DD6}">
      <dsp:nvSpPr>
        <dsp:cNvPr id="0" name=""/>
        <dsp:cNvSpPr/>
      </dsp:nvSpPr>
      <dsp:spPr>
        <a:xfrm>
          <a:off x="9884022" y="1832911"/>
          <a:ext cx="1763585" cy="881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Algısal değil işlevsel özellikler vurgulanır</a:t>
          </a:r>
        </a:p>
      </dsp:txBody>
      <dsp:txXfrm>
        <a:off x="9909849" y="1858738"/>
        <a:ext cx="1711931" cy="830138"/>
      </dsp:txXfrm>
    </dsp:sp>
    <dsp:sp modelId="{116DE4EC-D964-9942-9A00-D024AF5BBB2D}">
      <dsp:nvSpPr>
        <dsp:cNvPr id="0" name=""/>
        <dsp:cNvSpPr/>
      </dsp:nvSpPr>
      <dsp:spPr>
        <a:xfrm rot="3908705">
          <a:off x="1285086" y="3017788"/>
          <a:ext cx="1678319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1678319" y="17451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82288" y="2968944"/>
        <a:ext cx="83915" cy="132591"/>
      </dsp:txXfrm>
    </dsp:sp>
    <dsp:sp modelId="{72A35FEF-F782-CF47-9439-2677132A0075}">
      <dsp:nvSpPr>
        <dsp:cNvPr id="0" name=""/>
        <dsp:cNvSpPr/>
      </dsp:nvSpPr>
      <dsp:spPr>
        <a:xfrm>
          <a:off x="2476963" y="310137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Prototip hipotezi</a:t>
          </a:r>
        </a:p>
      </dsp:txBody>
      <dsp:txXfrm>
        <a:off x="2517692" y="3142103"/>
        <a:ext cx="1682127" cy="1309138"/>
      </dsp:txXfrm>
    </dsp:sp>
    <dsp:sp modelId="{CB81106C-8167-3B42-907B-B7940895717E}">
      <dsp:nvSpPr>
        <dsp:cNvPr id="0" name=""/>
        <dsp:cNvSpPr/>
      </dsp:nvSpPr>
      <dsp:spPr>
        <a:xfrm>
          <a:off x="4240548" y="3779221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75630" y="3768806"/>
        <a:ext cx="35271" cy="55731"/>
      </dsp:txXfrm>
    </dsp:sp>
    <dsp:sp modelId="{4BF0CDC5-1BA3-6542-A274-D09819DF7115}">
      <dsp:nvSpPr>
        <dsp:cNvPr id="0" name=""/>
        <dsp:cNvSpPr/>
      </dsp:nvSpPr>
      <dsp:spPr>
        <a:xfrm>
          <a:off x="4945983" y="3101374"/>
          <a:ext cx="1763585" cy="1390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i="1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Algıal</a:t>
          </a:r>
          <a:r>
            <a:rPr lang="tr-TR" sz="1600" i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ve işlevsel özelliklerin </a:t>
          </a: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birlikteliğine dayalı öğrenme</a:t>
          </a:r>
        </a:p>
      </dsp:txBody>
      <dsp:txXfrm>
        <a:off x="4986712" y="3142103"/>
        <a:ext cx="1682127" cy="1309138"/>
      </dsp:txXfrm>
    </dsp:sp>
    <dsp:sp modelId="{A6012ECF-278C-064F-9D37-A20C503AA3DC}">
      <dsp:nvSpPr>
        <dsp:cNvPr id="0" name=""/>
        <dsp:cNvSpPr/>
      </dsp:nvSpPr>
      <dsp:spPr>
        <a:xfrm>
          <a:off x="6709568" y="3779221"/>
          <a:ext cx="705434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705434" y="17451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7044650" y="3779036"/>
        <a:ext cx="35271" cy="35271"/>
      </dsp:txXfrm>
    </dsp:sp>
    <dsp:sp modelId="{CDD5A8A5-ED6C-534F-8756-E08B539118D1}">
      <dsp:nvSpPr>
        <dsp:cNvPr id="0" name=""/>
        <dsp:cNvSpPr/>
      </dsp:nvSpPr>
      <dsp:spPr>
        <a:xfrm>
          <a:off x="7415003" y="3355776"/>
          <a:ext cx="3811831" cy="881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Kupa sözcüğüne karşılık gelen kavramın önceden bildiği su içmeye yarayan nesnelere algısal ve işlevsel olarak ne kadar benzediğine odaklanır. </a:t>
          </a:r>
        </a:p>
      </dsp:txBody>
      <dsp:txXfrm>
        <a:off x="7440830" y="3381603"/>
        <a:ext cx="3760177" cy="83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1DCCC-0311-634F-A245-E6C3DFCECA11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539E-D2C9-FF4C-A869-2C9090B091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909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943859fe5a_0_1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943859fe5a_0_1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92636ef3de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92636ef3de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74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937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034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19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65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84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137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989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975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019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146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75126E8-4F03-0C47-BDF5-F75910A7DF17}" type="datetimeFigureOut">
              <a:rPr lang="tr-TR" smtClean="0"/>
              <a:t>29.03.2022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73BD054-766C-D34C-B53F-1661DEC7C8D1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26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91B3E3-9B6A-1C4E-A6C1-0B94EE1EF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1232857" cy="1475013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İletişim ve dil gelişimi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6AF2397-4D38-1448-8964-2B0E5115FA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Arş. Gör. Dr. Emrah </a:t>
            </a:r>
            <a:r>
              <a:rPr lang="tr-TR" sz="240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Gülboy</a:t>
            </a:r>
            <a:endParaRPr lang="tr-TR" sz="24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3BCA46-7B04-CE41-9E03-9BAE5BDE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" y="3222705"/>
            <a:ext cx="10993546" cy="30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7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B98DCE-BFDC-1A4E-903C-94B83276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örneği</a:t>
            </a:r>
            <a:endParaRPr dirty="0"/>
          </a:p>
        </p:txBody>
      </p:sp>
      <p:pic>
        <p:nvPicPr>
          <p:cNvPr id="3" name="gığıldama">
            <a:hlinkClick r:id="" action="ppaction://media"/>
            <a:extLst>
              <a:ext uri="{FF2B5EF4-FFF2-40B4-BE49-F238E27FC236}">
                <a16:creationId xmlns:a16="http://schemas.microsoft.com/office/drawing/2014/main" id="{F31EBE80-3190-A947-9CDA-CF9A8880D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715" y="1969830"/>
            <a:ext cx="7393478" cy="41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969A8-8134-664A-9287-C14D57D1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Genişletme Evresi</a:t>
            </a:r>
            <a:endParaRPr sz="3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CA5A99-27D1-0447-9386-FD9CF472593D}"/>
              </a:ext>
            </a:extLst>
          </p:cNvPr>
          <p:cNvSpPr txBox="1"/>
          <p:nvPr/>
        </p:nvSpPr>
        <p:spPr>
          <a:xfrm>
            <a:off x="356462" y="2262753"/>
            <a:ext cx="7795647" cy="440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konuşma organları üzerinde daha fazla kontrol sağlamaya başladıkça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 repertuvarları genişler (bağırma, homurdanma, cırlama benzeri sesler)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 ünlü ve ünsüze benzeyen sesler çıkarmaya başlar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 descr="Speech and language development | City of Helsinki">
            <a:extLst>
              <a:ext uri="{FF2B5EF4-FFF2-40B4-BE49-F238E27FC236}">
                <a16:creationId xmlns:a16="http://schemas.microsoft.com/office/drawing/2014/main" id="{F7645874-2EAE-8A46-B8C7-AC135AAC0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88" y="3022169"/>
            <a:ext cx="4371512" cy="24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75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8E2821-A66E-8844-AD64-71E7E6E1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örneği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27F7FB6D-FF3B-AE46-B27D-32A5D4CD4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77" y="2092272"/>
            <a:ext cx="5843740" cy="37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969A8-8134-664A-9287-C14D57D1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Düzenli Mırıldanma Evresi</a:t>
            </a:r>
            <a:endParaRPr sz="3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CA5A99-27D1-0447-9386-FD9CF472593D}"/>
              </a:ext>
            </a:extLst>
          </p:cNvPr>
          <p:cNvSpPr txBox="1"/>
          <p:nvPr/>
        </p:nvSpPr>
        <p:spPr>
          <a:xfrm>
            <a:off x="402956" y="2309248"/>
            <a:ext cx="7408189" cy="366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 bu aşamada gerçek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 ünlü ses ile ünsüz sesi birleştirir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ba,de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-de vb.).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sesler ana dildeki anlamlı seslere benzediğinden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aileler çocukların konuşmaya başladıklarını düşünürler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Top First Words Made By Babies">
            <a:extLst>
              <a:ext uri="{FF2B5EF4-FFF2-40B4-BE49-F238E27FC236}">
                <a16:creationId xmlns:a16="http://schemas.microsoft.com/office/drawing/2014/main" id="{12C784F3-C85D-BD41-8680-55F93CE3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69" y="2788155"/>
            <a:ext cx="4562031" cy="29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75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ED3551-29A9-214D-AA90-4AFCC619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örneği</a:t>
            </a:r>
            <a:endParaRPr dirty="0"/>
          </a:p>
        </p:txBody>
      </p:sp>
      <p:pic>
        <p:nvPicPr>
          <p:cNvPr id="4" name="#Babıldama Dönemi Poyraz ve ilk kelimeler ☺️ bebeğimiz konuşmaya başladı" descr="#Babıldama Dönemi Poyraz ve ilk kelimeler ☺️ bebeğimiz konuşmaya başladı">
            <a:hlinkClick r:id="" action="ppaction://media"/>
            <a:extLst>
              <a:ext uri="{FF2B5EF4-FFF2-40B4-BE49-F238E27FC236}">
                <a16:creationId xmlns:a16="http://schemas.microsoft.com/office/drawing/2014/main" id="{EA5F7EC1-4085-7C4D-93F2-392CBC5C4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69" y="2123268"/>
            <a:ext cx="6039393" cy="42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0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969A8-8134-664A-9287-C14D57D1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Çeşitlendirilmiş Mırıldanma Evresi</a:t>
            </a:r>
            <a:endParaRPr sz="3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CA5A99-27D1-0447-9386-FD9CF472593D}"/>
              </a:ext>
            </a:extLst>
          </p:cNvPr>
          <p:cNvSpPr txBox="1"/>
          <p:nvPr/>
        </p:nvSpPr>
        <p:spPr>
          <a:xfrm>
            <a:off x="402956" y="2650210"/>
            <a:ext cx="7408189" cy="292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farklı ünsüz ve ünlü sesleri birleştirmeye başlar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(da-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da-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vb.)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Çeşitlendirilmiş mırıldanmalar ilk sözcüklerin temelini oluşturur. 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What are Receptive Language Skills? – South County Child &amp; Family  Consultants">
            <a:extLst>
              <a:ext uri="{FF2B5EF4-FFF2-40B4-BE49-F238E27FC236}">
                <a16:creationId xmlns:a16="http://schemas.microsoft.com/office/drawing/2014/main" id="{4724F646-E421-B345-A0AB-D8E1B9B4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01" y="2650210"/>
            <a:ext cx="29464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8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969A8-8134-664A-9287-C14D57D1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Sözcük Çeşitlendirme-Jargon Evresi</a:t>
            </a:r>
            <a:endParaRPr sz="3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CA5A99-27D1-0447-9386-FD9CF472593D}"/>
              </a:ext>
            </a:extLst>
          </p:cNvPr>
          <p:cNvSpPr txBox="1"/>
          <p:nvPr/>
        </p:nvSpPr>
        <p:spPr>
          <a:xfrm>
            <a:off x="402956" y="2364093"/>
            <a:ext cx="7408189" cy="366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 dillerinde yer alan ritim, vurgu ve tonlama örüntülerini kullanarak soru sorma, yorum yapma gibi ses üretimlerinde bulunurlar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aşamada çıkarılan sözcük benzeri üretimlerin çocuğun ana dilinde bir anlamı yoktur.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ALL (1)">
            <a:extLst>
              <a:ext uri="{FF2B5EF4-FFF2-40B4-BE49-F238E27FC236}">
                <a16:creationId xmlns:a16="http://schemas.microsoft.com/office/drawing/2014/main" id="{39D68E13-C9B7-A243-BF30-70AA19950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2769"/>
          <a:stretch/>
        </p:blipFill>
        <p:spPr bwMode="auto">
          <a:xfrm>
            <a:off x="7811145" y="2092271"/>
            <a:ext cx="3984325" cy="420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20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790BAB-E182-5043-8C73-18774C8B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örneği</a:t>
            </a:r>
            <a:endParaRPr sz="3600" dirty="0"/>
          </a:p>
        </p:txBody>
      </p:sp>
      <p:pic>
        <p:nvPicPr>
          <p:cNvPr id="3" name="ikizler">
            <a:hlinkClick r:id="" action="ppaction://media"/>
            <a:extLst>
              <a:ext uri="{FF2B5EF4-FFF2-40B4-BE49-F238E27FC236}">
                <a16:creationId xmlns:a16="http://schemas.microsoft.com/office/drawing/2014/main" id="{B51F3B2C-1582-1E45-B40F-A69E91EBAD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340" y="1983783"/>
            <a:ext cx="7572575" cy="42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08DF9A-F937-FD4B-8138-A2780BA5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Sözdizimi ve Biçimbilgisi Gelişimi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95D5D28C-CD30-3740-BF28-D430DBB6AF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124390"/>
              </p:ext>
            </p:extLst>
          </p:nvPr>
        </p:nvGraphicFramePr>
        <p:xfrm>
          <a:off x="971296" y="2060448"/>
          <a:ext cx="10476992" cy="455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917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EF4C3C-AB6F-634E-B19C-F3BAB112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sz="3600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0E4E70F3-1C2B-AD4A-A318-D12789414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280605"/>
              </p:ext>
            </p:extLst>
          </p:nvPr>
        </p:nvGraphicFramePr>
        <p:xfrm>
          <a:off x="1528862" y="1717990"/>
          <a:ext cx="91236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66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49C265-628A-B648-90EB-027FE9E6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DİL EDİNİMİ İÇİN GEREKEN YETERLİLİKLER</a:t>
            </a:r>
            <a:endParaRPr sz="3600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C107866A-B134-CC41-9897-F70E56E972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086822"/>
              </p:ext>
            </p:extLst>
          </p:nvPr>
        </p:nvGraphicFramePr>
        <p:xfrm>
          <a:off x="739521" y="236410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00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099271"/>
              </p:ext>
            </p:extLst>
          </p:nvPr>
        </p:nvGraphicFramePr>
        <p:xfrm>
          <a:off x="677862" y="1719713"/>
          <a:ext cx="11116691" cy="4973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Düz Ok Bağlayıcısı 5"/>
          <p:cNvCxnSpPr/>
          <p:nvPr/>
        </p:nvCxnSpPr>
        <p:spPr>
          <a:xfrm>
            <a:off x="5879337" y="5501952"/>
            <a:ext cx="1757362" cy="14287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8047545" y="5098421"/>
            <a:ext cx="272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Tahoma" charset="0"/>
                <a:ea typeface="Tahoma" charset="0"/>
                <a:cs typeface="Tahoma" charset="0"/>
              </a:rPr>
              <a:t>Anlama kapasitesi çok daha yüksektir.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97447" y="2413337"/>
            <a:ext cx="3711257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latin typeface="Tahoma" charset="0"/>
                <a:ea typeface="Tahoma" charset="0"/>
                <a:cs typeface="Tahoma" charset="0"/>
              </a:rPr>
              <a:t>1.5-6 yaş arası çocukların günlük kelime öğrenme kapasiteleri ortalama 5’tir. </a:t>
            </a:r>
            <a:endParaRPr lang="tr-TR" sz="20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D8E2487-84C5-C644-B737-B51D4B536BC2}"/>
              </a:ext>
            </a:extLst>
          </p:cNvPr>
          <p:cNvSpPr txBox="1"/>
          <p:nvPr/>
        </p:nvSpPr>
        <p:spPr>
          <a:xfrm>
            <a:off x="575437" y="636003"/>
            <a:ext cx="11116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cap="non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3600" b="1" cap="non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58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1082AB-0E03-E845-9167-14694DE1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sz="3200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EC23895-E13B-5E4C-BFCE-6DD262A58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784330"/>
              </p:ext>
            </p:extLst>
          </p:nvPr>
        </p:nvGraphicFramePr>
        <p:xfrm>
          <a:off x="434721" y="2103120"/>
          <a:ext cx="11029950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30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0B3B50-AFF7-0948-9356-7F58BBE6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sz="3200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B57B695B-B66C-6244-A860-9BBF15C39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171922"/>
              </p:ext>
            </p:extLst>
          </p:nvPr>
        </p:nvGraphicFramePr>
        <p:xfrm>
          <a:off x="219456" y="1889760"/>
          <a:ext cx="11655552" cy="454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271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DCAFF0-88FB-1047-AF1B-2BFFD8E6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Kullanımbilgisi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B3D4B5-F48F-7E4F-BADA-BB4942C98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Tek sözcükler bir cümlenin anlamını taşıyabilir. </a:t>
            </a:r>
          </a:p>
          <a:p>
            <a:pPr lvl="1">
              <a:lnSpc>
                <a:spcPct val="150000"/>
              </a:lnSpc>
            </a:pPr>
            <a:r>
              <a:rPr lang="tr-TR" sz="2200" dirty="0">
                <a:latin typeface="Tahoma" charset="0"/>
                <a:ea typeface="Tahoma" charset="0"/>
                <a:cs typeface="Tahoma" charset="0"/>
              </a:rPr>
              <a:t>Çocuk babasının resmini göstererek “baba” diyorsa bu </a:t>
            </a:r>
            <a:r>
              <a:rPr lang="tr-TR" sz="22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adlandırma</a:t>
            </a:r>
            <a:r>
              <a:rPr lang="tr-TR" sz="2200" dirty="0">
                <a:latin typeface="Tahoma" charset="0"/>
                <a:ea typeface="Tahoma" charset="0"/>
                <a:cs typeface="Tahoma" charset="0"/>
              </a:rPr>
              <a:t>, eğer babasının terliklerini göstererek “baba” diyorsa terliklerin babasına </a:t>
            </a:r>
            <a:r>
              <a:rPr lang="tr-TR" sz="22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ait</a:t>
            </a:r>
            <a:r>
              <a:rPr lang="tr-TR" sz="2200" dirty="0">
                <a:latin typeface="Tahoma" charset="0"/>
                <a:ea typeface="Tahoma" charset="0"/>
                <a:cs typeface="Tahoma" charset="0"/>
              </a:rPr>
              <a:t> olduğunu söylüyordur.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Bakışın yönü, ses iniş–çıkışı, jest ve mimiklerin anlatıma katılımı çocuğun ifadesini belirlemede önemlidir.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4056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D7B585-F459-964C-A678-E6E2E866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Kullanımbilgisi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4504E5-075E-0749-A371-5B60DC4FB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229272"/>
            <a:ext cx="11029615" cy="332841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Bebeklerin </a:t>
            </a:r>
            <a:r>
              <a:rPr lang="tr-TR" sz="2400" i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ilk sözcükleri geliştirmeleri uzun sürerken</a:t>
            </a: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, on ya da daha fazla sözcük kullandıktan sonra </a:t>
            </a:r>
            <a:r>
              <a:rPr lang="tr-TR" sz="2400" i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sözcük hazinesi hızla gelişir</a:t>
            </a: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tr-TR" sz="2400" i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İlk sözcükler</a:t>
            </a: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; kendine yakın insanlarla (anne, baba), hareket eden nesnelerle (top, araba, ayakkabı), tanıdık durumlarla (bay bay, baş baş, yukarı) ve tanıdık hareketlerin sonuçları (kirli, ıslak) ile ilgilidir. </a:t>
            </a:r>
          </a:p>
        </p:txBody>
      </p:sp>
    </p:spTree>
    <p:extLst>
      <p:ext uri="{BB962C8B-B14F-4D97-AF65-F5344CB8AC3E}">
        <p14:creationId xmlns:p14="http://schemas.microsoft.com/office/powerpoint/2010/main" val="328929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D09494-616D-F444-AE79-85013293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Kullanımbilgisi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sz="3600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17AA39C3-92F6-2E44-A0B8-312C6A4C4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875185"/>
              </p:ext>
            </p:extLst>
          </p:nvPr>
        </p:nvGraphicFramePr>
        <p:xfrm>
          <a:off x="875833" y="1947949"/>
          <a:ext cx="7658567" cy="4910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97BE027A-6411-6D4B-A01B-81DFECD8F36C}"/>
              </a:ext>
            </a:extLst>
          </p:cNvPr>
          <p:cNvSpPr txBox="1"/>
          <p:nvPr/>
        </p:nvSpPr>
        <p:spPr>
          <a:xfrm rot="5400000">
            <a:off x="8019288" y="3681984"/>
            <a:ext cx="4053840" cy="11249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9 ila 18 aylık bebekler dili 7 işlevi için kullanmaktadır.</a:t>
            </a:r>
          </a:p>
        </p:txBody>
      </p:sp>
    </p:spTree>
    <p:extLst>
      <p:ext uri="{BB962C8B-B14F-4D97-AF65-F5344CB8AC3E}">
        <p14:creationId xmlns:p14="http://schemas.microsoft.com/office/powerpoint/2010/main" val="151852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152AED-AD6D-F74D-BA31-9BC00480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 çocuklarında dil gelişimi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640AFED0-DF70-4543-B51C-D755C12FC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819837"/>
              </p:ext>
            </p:extLst>
          </p:nvPr>
        </p:nvGraphicFramePr>
        <p:xfrm>
          <a:off x="281214" y="2121408"/>
          <a:ext cx="11618976" cy="4650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806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03CF42-6E2B-6D4C-A961-91723CEA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 Çocuklarında Dil Gelişimi (devam)</a:t>
            </a:r>
            <a:endParaRPr lang="tr-TR" sz="3200" b="1" cap="none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0A823793-0D34-454C-BB51-BCC8B37A7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860758"/>
              </p:ext>
            </p:extLst>
          </p:nvPr>
        </p:nvGraphicFramePr>
        <p:xfrm>
          <a:off x="755904" y="1987296"/>
          <a:ext cx="10849606" cy="4437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21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A5BD41-C346-A044-AAC2-168477BE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 Çocuklarında Dil Gelişimi (devam)</a:t>
            </a:r>
            <a:endParaRPr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C2873B70-A68A-2F41-9786-D17F0239C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992820"/>
              </p:ext>
            </p:extLst>
          </p:nvPr>
        </p:nvGraphicFramePr>
        <p:xfrm>
          <a:off x="-390144" y="2060448"/>
          <a:ext cx="12582144" cy="446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791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7B0A3-34C2-4B40-B1AB-D6792CF9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51578"/>
            <a:ext cx="11029616" cy="988332"/>
          </a:xfrm>
        </p:spPr>
        <p:txBody>
          <a:bodyPr>
            <a:noAutofit/>
          </a:bodyPr>
          <a:lstStyle/>
          <a:p>
            <a:pPr algn="ctr"/>
            <a:b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Sesbilgisel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Fonolojk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</a:t>
            </a:r>
            <a:endParaRPr lang="tr-TR" sz="36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860EB5-8811-E743-816A-ED62BF18E2C2}"/>
              </a:ext>
            </a:extLst>
          </p:cNvPr>
          <p:cNvSpPr txBox="1">
            <a:spLocks/>
          </p:cNvSpPr>
          <p:nvPr/>
        </p:nvSpPr>
        <p:spPr>
          <a:xfrm>
            <a:off x="581192" y="2172724"/>
            <a:ext cx="11232856" cy="4215884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Fonolojik gelişim bebeklik döneminde yavaş olsa da 2-5 yaş arasında oldukça hızlı gelişmektedir. Bu nedenle 2-5 yaş arası </a:t>
            </a:r>
            <a:r>
              <a:rPr lang="tr-TR" sz="2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tr-TR" sz="2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fonemik</a:t>
            </a:r>
            <a:r>
              <a:rPr lang="tr-TR" sz="2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 evresi’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olarak adlandırılmaktadır.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 dönemin en önemli gelişim özelliği,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çocuğun anadilindeki ünsüzleri edinmesidir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Çocuğun sesleri edinim sırası vardır ve bu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sıra evrenseldir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74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4B6FDA-1DCC-7C4F-A903-417E9738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Edinimi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İçin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Gereken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Yeterlilikler</a:t>
            </a:r>
            <a:endParaRPr lang="tr-TR" sz="3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66B76A2-177A-FB4C-A17A-A7382139F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007512"/>
              </p:ext>
            </p:extLst>
          </p:nvPr>
        </p:nvGraphicFramePr>
        <p:xfrm>
          <a:off x="402956" y="2181225"/>
          <a:ext cx="11375756" cy="437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46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CB9B40-CB8B-D44B-9C3C-95677061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Sesbilgisel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Fonolojk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 (devam)</a:t>
            </a:r>
            <a:endParaRPr sz="32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9D9A69-5239-BE41-8CF6-C50E15651002}"/>
              </a:ext>
            </a:extLst>
          </p:cNvPr>
          <p:cNvSpPr txBox="1"/>
          <p:nvPr/>
        </p:nvSpPr>
        <p:spPr>
          <a:xfrm>
            <a:off x="411302" y="2114914"/>
            <a:ext cx="11358800" cy="4448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 dönemde çocuk, seslerin birlikte kullanılmasına ilişkin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kuralları deneme yanılma yoluyla öğrenmekte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Dolayısıyla bu dönemde çocuğun konuşmasını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ısrarla düzeltmeye çalışmak gerekmektedir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Çocuklar, kullandıkları sözcüklerin hece yapısında </a:t>
            </a:r>
            <a:r>
              <a:rPr lang="tr-TR" sz="2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basitleştirmeler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yapabilmektedir.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basitleştirmeler; yineleme, son ünsüzü düşürme, ünsüz daraltması ve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vurgusuz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heceleri düşürme olarak adlandırılmaktadır.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26153F-A958-8549-ABEB-63624439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Sesbilgisel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Fonolojk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 (devam)</a:t>
            </a:r>
            <a:endParaRPr sz="3200" dirty="0"/>
          </a:p>
        </p:txBody>
      </p:sp>
      <p:graphicFrame>
        <p:nvGraphicFramePr>
          <p:cNvPr id="4" name="İçerik Yer Tutucusu 6">
            <a:extLst>
              <a:ext uri="{FF2B5EF4-FFF2-40B4-BE49-F238E27FC236}">
                <a16:creationId xmlns:a16="http://schemas.microsoft.com/office/drawing/2014/main" id="{6D7A4B80-0586-4548-BB4E-1119DBE289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312243"/>
              </p:ext>
            </p:extLst>
          </p:nvPr>
        </p:nvGraphicFramePr>
        <p:xfrm>
          <a:off x="292609" y="2070820"/>
          <a:ext cx="1011935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F07083D3-F132-7745-9400-6C54B08D930D}"/>
              </a:ext>
            </a:extLst>
          </p:cNvPr>
          <p:cNvSpPr txBox="1"/>
          <p:nvPr/>
        </p:nvSpPr>
        <p:spPr>
          <a:xfrm rot="5400000">
            <a:off x="9016096" y="3958983"/>
            <a:ext cx="4053840" cy="570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latin typeface="Tahoma" charset="0"/>
                <a:ea typeface="Tahoma" charset="0"/>
                <a:cs typeface="Tahoma" charset="0"/>
              </a:rPr>
              <a:t>Basitleştirme örnekleri</a:t>
            </a:r>
          </a:p>
        </p:txBody>
      </p:sp>
    </p:spTree>
    <p:extLst>
      <p:ext uri="{BB962C8B-B14F-4D97-AF65-F5344CB8AC3E}">
        <p14:creationId xmlns:p14="http://schemas.microsoft.com/office/powerpoint/2010/main" val="98482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12C153-4507-FD4C-A42A-2D5EA1EA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Biçimbirim Gelişimi</a:t>
            </a:r>
            <a:endParaRPr lang="tr-TR" sz="36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8E13118-1F0C-8941-9824-1CCBB529B475}"/>
              </a:ext>
            </a:extLst>
          </p:cNvPr>
          <p:cNvSpPr txBox="1"/>
          <p:nvPr/>
        </p:nvSpPr>
        <p:spPr>
          <a:xfrm>
            <a:off x="575894" y="2220787"/>
            <a:ext cx="11362944" cy="3664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Brown (1973)’un gerçekleştirmiş olduğu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boylamsal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çalışmada, 3 çocuğun dil gelişimlerinin her adımını gözlemlemiş, gelişim aşamalarını kayıt etmiş ve analiz etmiştir.  Bu gözlemlerini ‘‘A First Language’’ kitabında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raporlaştırmıştır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Brown (1973) çalışmasında “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Ortalama sözce uzunluğunu [OSU]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temel alarak dil gelişim evrelerini belirlemiştir.</a:t>
            </a:r>
          </a:p>
        </p:txBody>
      </p:sp>
    </p:spTree>
    <p:extLst>
      <p:ext uri="{BB962C8B-B14F-4D97-AF65-F5344CB8AC3E}">
        <p14:creationId xmlns:p14="http://schemas.microsoft.com/office/powerpoint/2010/main" val="95514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33AA2D-09ED-6947-BC36-9C564E2E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Biçimbirim Gelişimi (devam)</a:t>
            </a:r>
            <a:endParaRPr sz="36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E2BFFFA-76D2-F642-88FE-FABA8B278DCD}"/>
              </a:ext>
            </a:extLst>
          </p:cNvPr>
          <p:cNvSpPr txBox="1"/>
          <p:nvPr/>
        </p:nvSpPr>
        <p:spPr>
          <a:xfrm>
            <a:off x="694944" y="2262277"/>
            <a:ext cx="11029616" cy="367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Çocukların konuşma sırasında kullanmış oldukları yapıları belirlemek amacı ile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çocuklardan bir konuşma örneği alınmakta ve çocuğun ortalama sözce uzunluğu (OSU) hesaplanmakta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dır.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Ortalama sözce uzunluğu= Çocuğun ürettiği biçimbirim sayısı/ toplam sözce sayısı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1730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79791" y="2003206"/>
            <a:ext cx="6432417" cy="524257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tr-TR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Brown’un Morfolojik Gelişim Evreleri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298896"/>
              </p:ext>
            </p:extLst>
          </p:nvPr>
        </p:nvGraphicFramePr>
        <p:xfrm>
          <a:off x="2879791" y="2851330"/>
          <a:ext cx="6656832" cy="272332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77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Dil Evreleri</a:t>
                      </a:r>
                      <a:endParaRPr lang="tr-TR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OSU</a:t>
                      </a:r>
                      <a:endParaRPr lang="tr-TR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Yaklaşık Kronolojik Yaş (Ay)</a:t>
                      </a:r>
                      <a:endParaRPr lang="tr-TR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08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1.0-2.0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12-26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08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Evre-II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2.0-2,5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27-30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18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Evre-III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2,5-3.0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31-34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39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Evre-IV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3.0-3,75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35-40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408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3,75-4,5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41-46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08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Evre-VI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47+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39B4373A-3773-F04F-ACEA-F266DD54A8F8}"/>
              </a:ext>
            </a:extLst>
          </p:cNvPr>
          <p:cNvSpPr txBox="1"/>
          <p:nvPr/>
        </p:nvSpPr>
        <p:spPr>
          <a:xfrm>
            <a:off x="669656" y="908568"/>
            <a:ext cx="1085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cap="non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Biçimbirim Gelişimi (devam)</a:t>
            </a:r>
            <a:endParaRPr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73B9A0-184F-F643-8217-A450DFBF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Söz Dizimi Gelişimi (devam)</a:t>
            </a:r>
            <a:endParaRPr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0D4F5E-05B6-A74E-9A4B-1D187A6C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59525"/>
            <a:ext cx="11352503" cy="46822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Genişletilmiş isim tamlamaları, olumsuzluk ifadeleri, evet-hayır soruları ile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nedensel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durumsal ve zamansal bağlantılar gibi </a:t>
            </a:r>
            <a:r>
              <a:rPr lang="tr-TR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karmaşık yapıları kullanmaya başladıkları 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görülür. 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Soru bildiren yapıların kullanımı başlar.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 2,5-3 yaşları arasında </a:t>
            </a:r>
            <a:r>
              <a:rPr lang="tr-TR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cümleleri bağlaçlarla birleştirip 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karmaşık cümleler kurarlar.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 4 yaş civarında yetişkine </a:t>
            </a:r>
            <a:r>
              <a:rPr lang="tr-TR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benzer biçimde cümle yapıları kullanma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 başlar.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5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9C81A8-23E1-F843-A84C-D7A2947C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</a:t>
            </a:r>
            <a:r>
              <a:rPr lang="tr-TR" sz="40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40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lang="tr-TR" sz="40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4E72A3-D422-B441-B6F9-20136A83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870530"/>
            <a:ext cx="11029615" cy="32715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 bilgisinin </a:t>
            </a:r>
            <a:r>
              <a:rPr lang="tr-TR" sz="2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hızlı geliştiği dönem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dönemdir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dönemde çocukların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anlamını bildiği kelime sayısında önemli bir artış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görülmektedir.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Çocukların kullanmaya başladıkları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ilk sözcükler yakın çevreleri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nde yer alan kişi ve durumlara yöneliktir. </a:t>
            </a:r>
          </a:p>
        </p:txBody>
      </p:sp>
    </p:spTree>
    <p:extLst>
      <p:ext uri="{BB962C8B-B14F-4D97-AF65-F5344CB8AC3E}">
        <p14:creationId xmlns:p14="http://schemas.microsoft.com/office/powerpoint/2010/main" val="171265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A869A7-10D8-6248-AD5F-73726599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521F9B-5874-294D-BB60-F67358E54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15956"/>
            <a:ext cx="11029615" cy="503694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Özel isimler, çocukların öğrendiği ilk basit düzey isimler iken, büyük-küçük, uzun-kısa gibi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karşılaştırmalı karmaşık sözcüklerin edinimi daha geç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dönemlerde olmaktadır.</a:t>
            </a:r>
          </a:p>
          <a:p>
            <a:pPr>
              <a:lnSpc>
                <a:spcPct val="200000"/>
              </a:lnSpc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Çocuğun en çok zorlandığı diğer sözcükler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ise ’bu, şu, burada, orada, şimdi, dün, bugün, yarın’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gibi soyut ve duruma göre değişkenlik gösteren ve konuşan kişinin bakış açısına bağlı olan sözcükler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dir.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2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43EC94-2591-B940-9A3D-16F3962E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</a:t>
            </a:r>
            <a:r>
              <a:rPr lang="tr-TR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Anlambilgisi</a:t>
            </a:r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2797F4-F883-8A4C-B79A-F34CD7BB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09" y="1858048"/>
            <a:ext cx="11029615" cy="4297796"/>
          </a:xfrm>
        </p:spPr>
        <p:txBody>
          <a:bodyPr>
            <a:norm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 okulöncesi dönemde </a:t>
            </a:r>
            <a:r>
              <a:rPr lang="tr-TR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bilişsel gelişime paralel olarak yer ve zaman, nesne ve nesne, nesne ve olay arasındaki ilişkileri belirlemeye yönelik 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sözcük anlamlarını da edinirler.</a:t>
            </a:r>
          </a:p>
        </p:txBody>
      </p:sp>
    </p:spTree>
    <p:extLst>
      <p:ext uri="{BB962C8B-B14F-4D97-AF65-F5344CB8AC3E}">
        <p14:creationId xmlns:p14="http://schemas.microsoft.com/office/powerpoint/2010/main" val="227343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491C58-BCD6-854A-91B8-113E4EA91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Kullanımbilgisi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</a:t>
            </a:r>
            <a:endParaRPr sz="3600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A2E9C54B-F994-0D44-BBBE-B3784E359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884354"/>
              </p:ext>
            </p:extLst>
          </p:nvPr>
        </p:nvGraphicFramePr>
        <p:xfrm>
          <a:off x="575894" y="2061275"/>
          <a:ext cx="11156323" cy="427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39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4B6FDA-1DCC-7C4F-A903-417E9738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Edinimi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İçin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Gereken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Yeterlilikler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devam</a:t>
            </a:r>
            <a:r>
              <a:rPr lang="en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r-TR" sz="3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66B76A2-177A-FB4C-A17A-A7382139F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756482"/>
              </p:ext>
            </p:extLst>
          </p:nvPr>
        </p:nvGraphicFramePr>
        <p:xfrm>
          <a:off x="402956" y="2181225"/>
          <a:ext cx="11375756" cy="437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65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949920-C065-9B40-89E9-D74EB2F14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444052-FDF1-6241-8C9E-5511F57B1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9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A99FEF-C4FE-8442-9794-713D2715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</a:t>
            </a:r>
            <a:r>
              <a:rPr lang="tr-TR" sz="32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Kullanımbilgisi</a:t>
            </a:r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Gelişimi (devam)</a:t>
            </a:r>
            <a:endParaRPr sz="3200" dirty="0"/>
          </a:p>
        </p:txBody>
      </p:sp>
      <p:graphicFrame>
        <p:nvGraphicFramePr>
          <p:cNvPr id="7" name="İçerik Yer Tutucusu 3">
            <a:extLst>
              <a:ext uri="{FF2B5EF4-FFF2-40B4-BE49-F238E27FC236}">
                <a16:creationId xmlns:a16="http://schemas.microsoft.com/office/drawing/2014/main" id="{6895496B-DBFE-9D45-BCBA-BEF8654A4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717664"/>
              </p:ext>
            </p:extLst>
          </p:nvPr>
        </p:nvGraphicFramePr>
        <p:xfrm>
          <a:off x="0" y="1875296"/>
          <a:ext cx="10241170" cy="47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Unvan 1">
            <a:extLst>
              <a:ext uri="{FF2B5EF4-FFF2-40B4-BE49-F238E27FC236}">
                <a16:creationId xmlns:a16="http://schemas.microsoft.com/office/drawing/2014/main" id="{F3B2A466-B4FB-C74C-AC33-52B94F843677}"/>
              </a:ext>
            </a:extLst>
          </p:cNvPr>
          <p:cNvSpPr txBox="1">
            <a:spLocks/>
          </p:cNvSpPr>
          <p:nvPr/>
        </p:nvSpPr>
        <p:spPr>
          <a:xfrm rot="5400000">
            <a:off x="6661593" y="3894771"/>
            <a:ext cx="4278675" cy="108267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tr-TR" sz="2400" kern="0" cap="none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 Öncesi Dönemde Çocukların Kurdukları İletişimin Amaçları</a:t>
            </a:r>
            <a:endParaRPr lang="tr-TR" sz="1800" kern="0" cap="none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1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DC2460-7A86-DF47-8D10-CA8640F0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Çocukların Dil Gelişiminin Etkinliklerle Desteklenmesi</a:t>
            </a:r>
            <a:endParaRPr lang="tr-TR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24549033-7953-4147-9446-A4BC90124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907413"/>
              </p:ext>
            </p:extLst>
          </p:nvPr>
        </p:nvGraphicFramePr>
        <p:xfrm>
          <a:off x="580691" y="1917434"/>
          <a:ext cx="11029950" cy="4824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25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A83B51-D7DF-D84E-B164-97FD4901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Çocukların Dil Gelişiminin Etkinliklerle Desteklenmesi (devam)</a:t>
            </a:r>
            <a:endParaRPr dirty="0"/>
          </a:p>
        </p:txBody>
      </p:sp>
      <p:graphicFrame>
        <p:nvGraphicFramePr>
          <p:cNvPr id="5" name="İçerik Yer Tutucusu 3">
            <a:extLst>
              <a:ext uri="{FF2B5EF4-FFF2-40B4-BE49-F238E27FC236}">
                <a16:creationId xmlns:a16="http://schemas.microsoft.com/office/drawing/2014/main" id="{9B6F5758-FE51-8A41-B792-0A494223C5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27845"/>
              </p:ext>
            </p:extLst>
          </p:nvPr>
        </p:nvGraphicFramePr>
        <p:xfrm>
          <a:off x="581192" y="1999282"/>
          <a:ext cx="11383500" cy="46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133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55C455-C04E-BE4A-8667-79F1778A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Çocukların Dil Gelişiminin Etkinliklerle Desteklenmesi (devam)</a:t>
            </a:r>
            <a:endParaRPr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61D3074C-40BA-D04B-B5DD-0883C7699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321790"/>
              </p:ext>
            </p:extLst>
          </p:nvPr>
        </p:nvGraphicFramePr>
        <p:xfrm>
          <a:off x="581025" y="1999282"/>
          <a:ext cx="11029950" cy="4479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668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904320-5E10-9246-8D3D-F2900B19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Çocukların Dil Gelişiminin Etkinliklerle Desteklenmesi (devam)</a:t>
            </a:r>
            <a:endParaRPr dirty="0"/>
          </a:p>
        </p:txBody>
      </p:sp>
      <p:graphicFrame>
        <p:nvGraphicFramePr>
          <p:cNvPr id="7" name="İçerik Yer Tutucusu 3">
            <a:extLst>
              <a:ext uri="{FF2B5EF4-FFF2-40B4-BE49-F238E27FC236}">
                <a16:creationId xmlns:a16="http://schemas.microsoft.com/office/drawing/2014/main" id="{8216AAA1-BCEF-6846-963F-511A1ECC92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245440"/>
              </p:ext>
            </p:extLst>
          </p:nvPr>
        </p:nvGraphicFramePr>
        <p:xfrm>
          <a:off x="581192" y="2143401"/>
          <a:ext cx="11610808" cy="4412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4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F3FFBD-FB15-DD4E-A62E-A9598238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Okulöncesi Dönemde Çocukların Dil Gelişiminin Etkinliklerle Desteklenmesi (devam)</a:t>
            </a:r>
            <a:endParaRPr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31BCC58-E4B1-244F-A9B0-277A72B48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491453"/>
              </p:ext>
            </p:extLst>
          </p:nvPr>
        </p:nvGraphicFramePr>
        <p:xfrm>
          <a:off x="581025" y="2181225"/>
          <a:ext cx="11029950" cy="428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212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64CBE4-A3C4-AF42-ADB7-5FB16863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Çocuklarla Konuşurken Dikkat Edilecek Noktalar</a:t>
            </a:r>
            <a:endParaRPr lang="tr-TR" sz="36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İçerik Yer Tutucusu 3">
            <a:extLst>
              <a:ext uri="{FF2B5EF4-FFF2-40B4-BE49-F238E27FC236}">
                <a16:creationId xmlns:a16="http://schemas.microsoft.com/office/drawing/2014/main" id="{3BDE9533-855D-3F43-97DC-F6E90C067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634230"/>
              </p:ext>
            </p:extLst>
          </p:nvPr>
        </p:nvGraphicFramePr>
        <p:xfrm>
          <a:off x="581192" y="2129724"/>
          <a:ext cx="11228516" cy="451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43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2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Çocuğun Dil Gelişimini Desteklemek İçin Dikkat Edilecek Noktalar</a:t>
            </a:r>
            <a:endParaRPr lang="tr-TR" sz="3200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875960"/>
              </p:ext>
            </p:extLst>
          </p:nvPr>
        </p:nvGraphicFramePr>
        <p:xfrm>
          <a:off x="581192" y="1938686"/>
          <a:ext cx="11213018" cy="4539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19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Çocuğun Dil Gelişimini Desteklemek İçin Dikkat Edilecek Noktalar (devam)</a:t>
            </a:r>
            <a:endParaRPr lang="tr-T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577452"/>
              </p:ext>
            </p:extLst>
          </p:nvPr>
        </p:nvGraphicFramePr>
        <p:xfrm>
          <a:off x="581192" y="1951629"/>
          <a:ext cx="11259513" cy="468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59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5" name="Google Shape;1775;p40"/>
          <p:cNvGrpSpPr/>
          <p:nvPr/>
        </p:nvGrpSpPr>
        <p:grpSpPr>
          <a:xfrm>
            <a:off x="0" y="2250183"/>
            <a:ext cx="12192000" cy="4213468"/>
            <a:chOff x="6265" y="1397043"/>
            <a:chExt cx="9144000" cy="3160101"/>
          </a:xfrm>
        </p:grpSpPr>
        <p:grpSp>
          <p:nvGrpSpPr>
            <p:cNvPr id="1776" name="Google Shape;1776;p40"/>
            <p:cNvGrpSpPr/>
            <p:nvPr/>
          </p:nvGrpSpPr>
          <p:grpSpPr>
            <a:xfrm flipH="1">
              <a:off x="5680029" y="1397043"/>
              <a:ext cx="2614738" cy="448026"/>
              <a:chOff x="651700" y="1307700"/>
              <a:chExt cx="2762825" cy="473400"/>
            </a:xfrm>
          </p:grpSpPr>
          <p:cxnSp>
            <p:nvCxnSpPr>
              <p:cNvPr id="1777" name="Google Shape;1777;p40"/>
              <p:cNvCxnSpPr/>
              <p:nvPr/>
            </p:nvCxnSpPr>
            <p:spPr>
              <a:xfrm rot="10800000">
                <a:off x="2941125" y="1307700"/>
                <a:ext cx="473400" cy="473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40"/>
              <p:cNvCxnSpPr/>
              <p:nvPr/>
            </p:nvCxnSpPr>
            <p:spPr>
              <a:xfrm rot="10800000">
                <a:off x="651700" y="1310150"/>
                <a:ext cx="2294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779" name="Google Shape;1779;p40"/>
            <p:cNvSpPr/>
            <p:nvPr/>
          </p:nvSpPr>
          <p:spPr>
            <a:xfrm flipH="1">
              <a:off x="3119124" y="1499218"/>
              <a:ext cx="1387105" cy="1417668"/>
            </a:xfrm>
            <a:custGeom>
              <a:avLst/>
              <a:gdLst/>
              <a:ahLst/>
              <a:cxnLst/>
              <a:rect l="l" t="t" r="r" b="b"/>
              <a:pathLst>
                <a:path w="79650" h="81405" fill="none" extrusionOk="0">
                  <a:moveTo>
                    <a:pt x="0" y="1"/>
                  </a:moveTo>
                  <a:lnTo>
                    <a:pt x="0" y="19525"/>
                  </a:lnTo>
                  <a:cubicBezTo>
                    <a:pt x="32882" y="21555"/>
                    <a:pt x="59048" y="48297"/>
                    <a:pt x="60151" y="81405"/>
                  </a:cubicBezTo>
                  <a:lnTo>
                    <a:pt x="79650" y="81405"/>
                  </a:lnTo>
                  <a:cubicBezTo>
                    <a:pt x="78547" y="37520"/>
                    <a:pt x="43634" y="2056"/>
                    <a:pt x="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0" name="Google Shape;1780;p40"/>
            <p:cNvSpPr/>
            <p:nvPr/>
          </p:nvSpPr>
          <p:spPr>
            <a:xfrm flipH="1">
              <a:off x="4663091" y="1499218"/>
              <a:ext cx="1387122" cy="1417668"/>
            </a:xfrm>
            <a:custGeom>
              <a:avLst/>
              <a:gdLst/>
              <a:ahLst/>
              <a:cxnLst/>
              <a:rect l="l" t="t" r="r" b="b"/>
              <a:pathLst>
                <a:path w="79651" h="81405" fill="none" extrusionOk="0">
                  <a:moveTo>
                    <a:pt x="79651" y="1"/>
                  </a:moveTo>
                  <a:lnTo>
                    <a:pt x="79651" y="19525"/>
                  </a:lnTo>
                  <a:cubicBezTo>
                    <a:pt x="46793" y="21555"/>
                    <a:pt x="20628" y="48297"/>
                    <a:pt x="19500" y="81405"/>
                  </a:cubicBezTo>
                  <a:lnTo>
                    <a:pt x="1" y="81405"/>
                  </a:lnTo>
                  <a:cubicBezTo>
                    <a:pt x="1129" y="37520"/>
                    <a:pt x="36016" y="2056"/>
                    <a:pt x="7965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1" name="Google Shape;1781;p40"/>
            <p:cNvSpPr/>
            <p:nvPr/>
          </p:nvSpPr>
          <p:spPr>
            <a:xfrm flipH="1">
              <a:off x="3119124" y="3026154"/>
              <a:ext cx="1387105" cy="1417668"/>
            </a:xfrm>
            <a:custGeom>
              <a:avLst/>
              <a:gdLst/>
              <a:ahLst/>
              <a:cxnLst/>
              <a:rect l="l" t="t" r="r" b="b"/>
              <a:pathLst>
                <a:path w="79650" h="81405" fill="none" extrusionOk="0">
                  <a:moveTo>
                    <a:pt x="0" y="81404"/>
                  </a:moveTo>
                  <a:lnTo>
                    <a:pt x="0" y="61881"/>
                  </a:lnTo>
                  <a:cubicBezTo>
                    <a:pt x="32882" y="59850"/>
                    <a:pt x="59048" y="33108"/>
                    <a:pt x="60151" y="1"/>
                  </a:cubicBezTo>
                  <a:lnTo>
                    <a:pt x="79650" y="1"/>
                  </a:lnTo>
                  <a:cubicBezTo>
                    <a:pt x="78547" y="43885"/>
                    <a:pt x="43634" y="79349"/>
                    <a:pt x="0" y="814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2" name="Google Shape;1782;p40"/>
            <p:cNvSpPr/>
            <p:nvPr/>
          </p:nvSpPr>
          <p:spPr>
            <a:xfrm flipH="1">
              <a:off x="4663091" y="3026154"/>
              <a:ext cx="1387122" cy="1417668"/>
            </a:xfrm>
            <a:custGeom>
              <a:avLst/>
              <a:gdLst/>
              <a:ahLst/>
              <a:cxnLst/>
              <a:rect l="l" t="t" r="r" b="b"/>
              <a:pathLst>
                <a:path w="79651" h="81405" fill="none" extrusionOk="0">
                  <a:moveTo>
                    <a:pt x="79651" y="81404"/>
                  </a:moveTo>
                  <a:lnTo>
                    <a:pt x="79651" y="61881"/>
                  </a:lnTo>
                  <a:cubicBezTo>
                    <a:pt x="46793" y="59850"/>
                    <a:pt x="20628" y="33108"/>
                    <a:pt x="19500" y="1"/>
                  </a:cubicBezTo>
                  <a:lnTo>
                    <a:pt x="1" y="1"/>
                  </a:lnTo>
                  <a:cubicBezTo>
                    <a:pt x="1129" y="43885"/>
                    <a:pt x="36016" y="79349"/>
                    <a:pt x="79651" y="814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3" name="Google Shape;1783;p40"/>
            <p:cNvSpPr/>
            <p:nvPr/>
          </p:nvSpPr>
          <p:spPr>
            <a:xfrm flipH="1">
              <a:off x="3446039" y="1834040"/>
              <a:ext cx="1063691" cy="1086383"/>
            </a:xfrm>
            <a:custGeom>
              <a:avLst/>
              <a:gdLst/>
              <a:ahLst/>
              <a:cxnLst/>
              <a:rect l="l" t="t" r="r" b="b"/>
              <a:pathLst>
                <a:path w="61079" h="62382" extrusionOk="0">
                  <a:moveTo>
                    <a:pt x="1" y="0"/>
                  </a:moveTo>
                  <a:lnTo>
                    <a:pt x="1" y="15263"/>
                  </a:lnTo>
                  <a:lnTo>
                    <a:pt x="201" y="15288"/>
                  </a:lnTo>
                  <a:cubicBezTo>
                    <a:pt x="25339" y="16817"/>
                    <a:pt x="44963" y="36993"/>
                    <a:pt x="45790" y="62181"/>
                  </a:cubicBezTo>
                  <a:lnTo>
                    <a:pt x="45815" y="62381"/>
                  </a:lnTo>
                  <a:lnTo>
                    <a:pt x="61079" y="62381"/>
                  </a:lnTo>
                  <a:lnTo>
                    <a:pt x="61054" y="62181"/>
                  </a:lnTo>
                  <a:cubicBezTo>
                    <a:pt x="60653" y="45990"/>
                    <a:pt x="54161" y="30677"/>
                    <a:pt x="42808" y="19098"/>
                  </a:cubicBezTo>
                  <a:cubicBezTo>
                    <a:pt x="31479" y="7544"/>
                    <a:pt x="16367" y="752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4" name="Google Shape;1784;p40"/>
            <p:cNvSpPr/>
            <p:nvPr/>
          </p:nvSpPr>
          <p:spPr>
            <a:xfrm flipH="1">
              <a:off x="4659552" y="1834040"/>
              <a:ext cx="1063255" cy="1086383"/>
            </a:xfrm>
            <a:custGeom>
              <a:avLst/>
              <a:gdLst/>
              <a:ahLst/>
              <a:cxnLst/>
              <a:rect l="l" t="t" r="r" b="b"/>
              <a:pathLst>
                <a:path w="61054" h="62382" extrusionOk="0">
                  <a:moveTo>
                    <a:pt x="60853" y="0"/>
                  </a:moveTo>
                  <a:cubicBezTo>
                    <a:pt x="44712" y="752"/>
                    <a:pt x="29574" y="7544"/>
                    <a:pt x="18246" y="19098"/>
                  </a:cubicBezTo>
                  <a:cubicBezTo>
                    <a:pt x="6892" y="30677"/>
                    <a:pt x="426" y="45990"/>
                    <a:pt x="0" y="62181"/>
                  </a:cubicBezTo>
                  <a:lnTo>
                    <a:pt x="0" y="62381"/>
                  </a:lnTo>
                  <a:lnTo>
                    <a:pt x="15263" y="62381"/>
                  </a:lnTo>
                  <a:lnTo>
                    <a:pt x="15263" y="62181"/>
                  </a:lnTo>
                  <a:cubicBezTo>
                    <a:pt x="16115" y="36993"/>
                    <a:pt x="35715" y="16817"/>
                    <a:pt x="60878" y="15288"/>
                  </a:cubicBezTo>
                  <a:lnTo>
                    <a:pt x="61053" y="15263"/>
                  </a:lnTo>
                  <a:lnTo>
                    <a:pt x="610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5" name="Google Shape;1785;p40"/>
            <p:cNvSpPr/>
            <p:nvPr/>
          </p:nvSpPr>
          <p:spPr>
            <a:xfrm flipH="1">
              <a:off x="3446039" y="3022671"/>
              <a:ext cx="1063691" cy="1086383"/>
            </a:xfrm>
            <a:custGeom>
              <a:avLst/>
              <a:gdLst/>
              <a:ahLst/>
              <a:cxnLst/>
              <a:rect l="l" t="t" r="r" b="b"/>
              <a:pathLst>
                <a:path w="61079" h="62382" extrusionOk="0">
                  <a:moveTo>
                    <a:pt x="45815" y="0"/>
                  </a:moveTo>
                  <a:lnTo>
                    <a:pt x="45790" y="201"/>
                  </a:lnTo>
                  <a:cubicBezTo>
                    <a:pt x="44963" y="25389"/>
                    <a:pt x="25339" y="45564"/>
                    <a:pt x="201" y="47093"/>
                  </a:cubicBezTo>
                  <a:lnTo>
                    <a:pt x="1" y="47118"/>
                  </a:lnTo>
                  <a:lnTo>
                    <a:pt x="1" y="62381"/>
                  </a:lnTo>
                  <a:lnTo>
                    <a:pt x="226" y="62381"/>
                  </a:lnTo>
                  <a:cubicBezTo>
                    <a:pt x="16367" y="61629"/>
                    <a:pt x="31479" y="54837"/>
                    <a:pt x="42808" y="43283"/>
                  </a:cubicBezTo>
                  <a:cubicBezTo>
                    <a:pt x="54161" y="31704"/>
                    <a:pt x="60653" y="16391"/>
                    <a:pt x="61054" y="201"/>
                  </a:cubicBezTo>
                  <a:lnTo>
                    <a:pt x="610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6" name="Google Shape;1786;p40"/>
            <p:cNvSpPr/>
            <p:nvPr/>
          </p:nvSpPr>
          <p:spPr>
            <a:xfrm flipH="1">
              <a:off x="4659552" y="3022671"/>
              <a:ext cx="1063255" cy="1086383"/>
            </a:xfrm>
            <a:custGeom>
              <a:avLst/>
              <a:gdLst/>
              <a:ahLst/>
              <a:cxnLst/>
              <a:rect l="l" t="t" r="r" b="b"/>
              <a:pathLst>
                <a:path w="61054" h="62382" extrusionOk="0">
                  <a:moveTo>
                    <a:pt x="0" y="0"/>
                  </a:moveTo>
                  <a:lnTo>
                    <a:pt x="0" y="201"/>
                  </a:lnTo>
                  <a:cubicBezTo>
                    <a:pt x="426" y="16391"/>
                    <a:pt x="6892" y="31704"/>
                    <a:pt x="18246" y="43283"/>
                  </a:cubicBezTo>
                  <a:cubicBezTo>
                    <a:pt x="29574" y="54837"/>
                    <a:pt x="44712" y="61629"/>
                    <a:pt x="60853" y="62381"/>
                  </a:cubicBezTo>
                  <a:lnTo>
                    <a:pt x="61053" y="62381"/>
                  </a:lnTo>
                  <a:lnTo>
                    <a:pt x="61053" y="47118"/>
                  </a:lnTo>
                  <a:lnTo>
                    <a:pt x="60878" y="47093"/>
                  </a:lnTo>
                  <a:cubicBezTo>
                    <a:pt x="35715" y="45564"/>
                    <a:pt x="16115" y="25389"/>
                    <a:pt x="15263" y="201"/>
                  </a:cubicBezTo>
                  <a:lnTo>
                    <a:pt x="15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7" name="Google Shape;1787;p40"/>
            <p:cNvSpPr/>
            <p:nvPr/>
          </p:nvSpPr>
          <p:spPr>
            <a:xfrm flipH="1">
              <a:off x="3385740" y="1748471"/>
              <a:ext cx="609333" cy="609333"/>
            </a:xfrm>
            <a:custGeom>
              <a:avLst/>
              <a:gdLst/>
              <a:ahLst/>
              <a:cxnLst/>
              <a:rect l="l" t="t" r="r" b="b"/>
              <a:pathLst>
                <a:path w="34989" h="34989" extrusionOk="0">
                  <a:moveTo>
                    <a:pt x="17494" y="1"/>
                  </a:moveTo>
                  <a:cubicBezTo>
                    <a:pt x="7820" y="1"/>
                    <a:pt x="1" y="7845"/>
                    <a:pt x="1" y="17495"/>
                  </a:cubicBezTo>
                  <a:cubicBezTo>
                    <a:pt x="1" y="27169"/>
                    <a:pt x="7820" y="34988"/>
                    <a:pt x="17494" y="34988"/>
                  </a:cubicBezTo>
                  <a:cubicBezTo>
                    <a:pt x="27144" y="34988"/>
                    <a:pt x="34988" y="27169"/>
                    <a:pt x="34988" y="17495"/>
                  </a:cubicBezTo>
                  <a:cubicBezTo>
                    <a:pt x="34988" y="7845"/>
                    <a:pt x="27144" y="1"/>
                    <a:pt x="17494" y="1"/>
                  </a:cubicBezTo>
                  <a:close/>
                </a:path>
              </a:pathLst>
            </a:custGeom>
            <a:solidFill>
              <a:srgbClr val="F3F3F3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8" name="Google Shape;1788;p40"/>
            <p:cNvSpPr/>
            <p:nvPr/>
          </p:nvSpPr>
          <p:spPr>
            <a:xfrm flipH="1">
              <a:off x="5173720" y="1748471"/>
              <a:ext cx="609333" cy="609333"/>
            </a:xfrm>
            <a:custGeom>
              <a:avLst/>
              <a:gdLst/>
              <a:ahLst/>
              <a:cxnLst/>
              <a:rect l="l" t="t" r="r" b="b"/>
              <a:pathLst>
                <a:path w="34989" h="34989" extrusionOk="0">
                  <a:moveTo>
                    <a:pt x="17494" y="1"/>
                  </a:moveTo>
                  <a:cubicBezTo>
                    <a:pt x="7820" y="1"/>
                    <a:pt x="0" y="7845"/>
                    <a:pt x="0" y="17495"/>
                  </a:cubicBezTo>
                  <a:cubicBezTo>
                    <a:pt x="0" y="27169"/>
                    <a:pt x="7820" y="34988"/>
                    <a:pt x="17494" y="34988"/>
                  </a:cubicBezTo>
                  <a:cubicBezTo>
                    <a:pt x="27143" y="34988"/>
                    <a:pt x="34988" y="27169"/>
                    <a:pt x="34988" y="17495"/>
                  </a:cubicBezTo>
                  <a:cubicBezTo>
                    <a:pt x="34988" y="7845"/>
                    <a:pt x="27143" y="1"/>
                    <a:pt x="17494" y="1"/>
                  </a:cubicBezTo>
                  <a:close/>
                </a:path>
              </a:pathLst>
            </a:custGeom>
            <a:solidFill>
              <a:srgbClr val="F3F3F3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9" name="Google Shape;1789;p40"/>
            <p:cNvSpPr/>
            <p:nvPr/>
          </p:nvSpPr>
          <p:spPr>
            <a:xfrm flipH="1">
              <a:off x="3385740" y="3585322"/>
              <a:ext cx="609333" cy="609333"/>
            </a:xfrm>
            <a:custGeom>
              <a:avLst/>
              <a:gdLst/>
              <a:ahLst/>
              <a:cxnLst/>
              <a:rect l="l" t="t" r="r" b="b"/>
              <a:pathLst>
                <a:path w="34989" h="34989" extrusionOk="0">
                  <a:moveTo>
                    <a:pt x="17494" y="1"/>
                  </a:moveTo>
                  <a:cubicBezTo>
                    <a:pt x="7820" y="1"/>
                    <a:pt x="1" y="7821"/>
                    <a:pt x="1" y="17495"/>
                  </a:cubicBezTo>
                  <a:cubicBezTo>
                    <a:pt x="1" y="27144"/>
                    <a:pt x="7820" y="34989"/>
                    <a:pt x="17494" y="34989"/>
                  </a:cubicBezTo>
                  <a:cubicBezTo>
                    <a:pt x="27144" y="34989"/>
                    <a:pt x="34988" y="27144"/>
                    <a:pt x="34988" y="17495"/>
                  </a:cubicBezTo>
                  <a:cubicBezTo>
                    <a:pt x="34988" y="7821"/>
                    <a:pt x="27144" y="1"/>
                    <a:pt x="17494" y="1"/>
                  </a:cubicBezTo>
                  <a:close/>
                </a:path>
              </a:pathLst>
            </a:custGeom>
            <a:solidFill>
              <a:srgbClr val="F3F3F3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0" name="Google Shape;1790;p40"/>
            <p:cNvSpPr/>
            <p:nvPr/>
          </p:nvSpPr>
          <p:spPr>
            <a:xfrm flipH="1">
              <a:off x="5173720" y="3585322"/>
              <a:ext cx="609333" cy="609333"/>
            </a:xfrm>
            <a:custGeom>
              <a:avLst/>
              <a:gdLst/>
              <a:ahLst/>
              <a:cxnLst/>
              <a:rect l="l" t="t" r="r" b="b"/>
              <a:pathLst>
                <a:path w="34989" h="34989" extrusionOk="0">
                  <a:moveTo>
                    <a:pt x="17494" y="1"/>
                  </a:moveTo>
                  <a:cubicBezTo>
                    <a:pt x="7820" y="1"/>
                    <a:pt x="0" y="7821"/>
                    <a:pt x="0" y="17495"/>
                  </a:cubicBezTo>
                  <a:cubicBezTo>
                    <a:pt x="0" y="27144"/>
                    <a:pt x="7820" y="34989"/>
                    <a:pt x="17494" y="34989"/>
                  </a:cubicBezTo>
                  <a:cubicBezTo>
                    <a:pt x="27143" y="34989"/>
                    <a:pt x="34988" y="27144"/>
                    <a:pt x="34988" y="17495"/>
                  </a:cubicBezTo>
                  <a:cubicBezTo>
                    <a:pt x="34988" y="7821"/>
                    <a:pt x="27143" y="1"/>
                    <a:pt x="17494" y="1"/>
                  </a:cubicBezTo>
                  <a:close/>
                </a:path>
              </a:pathLst>
            </a:custGeom>
            <a:solidFill>
              <a:srgbClr val="F3F3F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791" name="Google Shape;1791;p40"/>
            <p:cNvGrpSpPr/>
            <p:nvPr/>
          </p:nvGrpSpPr>
          <p:grpSpPr>
            <a:xfrm>
              <a:off x="6265" y="1637280"/>
              <a:ext cx="2944367" cy="656648"/>
              <a:chOff x="-64377" y="1309888"/>
              <a:chExt cx="3111125" cy="693837"/>
            </a:xfrm>
          </p:grpSpPr>
          <p:sp>
            <p:nvSpPr>
              <p:cNvPr id="1792" name="Google Shape;1792;p40"/>
              <p:cNvSpPr txBox="1"/>
              <p:nvPr/>
            </p:nvSpPr>
            <p:spPr>
              <a:xfrm>
                <a:off x="-64377" y="1309888"/>
                <a:ext cx="3111125" cy="150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1.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Ev</a:t>
                </a:r>
                <a:r>
                  <a:rPr lang="tr-TR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re: </a:t>
                </a:r>
                <a:r>
                  <a:rPr lang="tr-TR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Sözöncesi</a:t>
                </a:r>
                <a:r>
                  <a:rPr lang="tr-TR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iletişim </a:t>
                </a:r>
                <a:endParaRPr sz="2400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endParaRPr>
              </a:p>
            </p:txBody>
          </p:sp>
          <p:sp>
            <p:nvSpPr>
              <p:cNvPr id="1793" name="Google Shape;1793;p40"/>
              <p:cNvSpPr txBox="1"/>
              <p:nvPr/>
            </p:nvSpPr>
            <p:spPr>
              <a:xfrm>
                <a:off x="807220" y="1586125"/>
                <a:ext cx="1782000" cy="4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0-12 ay</a:t>
                </a:r>
                <a:endParaRPr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1794" name="Google Shape;1794;p40"/>
            <p:cNvGrpSpPr/>
            <p:nvPr/>
          </p:nvGrpSpPr>
          <p:grpSpPr>
            <a:xfrm>
              <a:off x="156538" y="3577678"/>
              <a:ext cx="2900961" cy="823330"/>
              <a:chOff x="-302093" y="2318941"/>
              <a:chExt cx="3065260" cy="869959"/>
            </a:xfrm>
          </p:grpSpPr>
          <p:sp>
            <p:nvSpPr>
              <p:cNvPr id="1795" name="Google Shape;1795;p40"/>
              <p:cNvSpPr txBox="1"/>
              <p:nvPr/>
            </p:nvSpPr>
            <p:spPr>
              <a:xfrm>
                <a:off x="-302093" y="2318941"/>
                <a:ext cx="3065260" cy="3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3.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Evre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: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Kural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Öğrenme</a:t>
                </a:r>
                <a:endParaRPr sz="2400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endParaRPr>
              </a:p>
            </p:txBody>
          </p:sp>
          <p:sp>
            <p:nvSpPr>
              <p:cNvPr id="1796" name="Google Shape;1796;p40"/>
              <p:cNvSpPr txBox="1"/>
              <p:nvPr/>
            </p:nvSpPr>
            <p:spPr>
              <a:xfrm>
                <a:off x="443075" y="2771300"/>
                <a:ext cx="1794900" cy="4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24 ay-5 </a:t>
                </a:r>
                <a:r>
                  <a:rPr lang="en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yaş</a:t>
                </a:r>
                <a:endParaRPr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1797" name="Google Shape;1797;p40"/>
            <p:cNvGrpSpPr/>
            <p:nvPr/>
          </p:nvGrpSpPr>
          <p:grpSpPr>
            <a:xfrm>
              <a:off x="6128055" y="1503022"/>
              <a:ext cx="2840105" cy="961631"/>
              <a:chOff x="269963" y="1168032"/>
              <a:chExt cx="3000957" cy="1016093"/>
            </a:xfrm>
          </p:grpSpPr>
          <p:sp>
            <p:nvSpPr>
              <p:cNvPr id="1798" name="Google Shape;1798;p40"/>
              <p:cNvSpPr txBox="1"/>
              <p:nvPr/>
            </p:nvSpPr>
            <p:spPr>
              <a:xfrm>
                <a:off x="269963" y="1168032"/>
                <a:ext cx="3000957" cy="4705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2.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Evre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: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Sözcük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Öğrenme</a:t>
                </a:r>
                <a:endParaRPr sz="2400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endParaRPr>
              </a:p>
            </p:txBody>
          </p:sp>
          <p:sp>
            <p:nvSpPr>
              <p:cNvPr id="1799" name="Google Shape;1799;p40"/>
              <p:cNvSpPr txBox="1"/>
              <p:nvPr/>
            </p:nvSpPr>
            <p:spPr>
              <a:xfrm>
                <a:off x="765175" y="1766525"/>
                <a:ext cx="1782000" cy="4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12-24 ay</a:t>
                </a:r>
                <a:endParaRPr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1800" name="Google Shape;1800;p40"/>
            <p:cNvGrpSpPr/>
            <p:nvPr/>
          </p:nvGrpSpPr>
          <p:grpSpPr>
            <a:xfrm>
              <a:off x="6158336" y="3585321"/>
              <a:ext cx="2991929" cy="918949"/>
              <a:chOff x="-13691" y="2327014"/>
              <a:chExt cx="3161380" cy="970994"/>
            </a:xfrm>
          </p:grpSpPr>
          <p:sp>
            <p:nvSpPr>
              <p:cNvPr id="1801" name="Google Shape;1801;p40"/>
              <p:cNvSpPr txBox="1"/>
              <p:nvPr/>
            </p:nvSpPr>
            <p:spPr>
              <a:xfrm>
                <a:off x="-13691" y="2327014"/>
                <a:ext cx="3161380" cy="2782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4.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Evre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: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Sesbilgisel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farkındalık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ve</a:t>
                </a:r>
                <a:r>
                  <a:rPr lang="en" sz="2400" dirty="0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 </a:t>
                </a:r>
                <a:r>
                  <a:rPr lang="en" sz="2400" dirty="0" err="1">
                    <a:solidFill>
                      <a:schemeClr val="dk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rPr>
                  <a:t>okuryazarlık</a:t>
                </a:r>
                <a:endParaRPr sz="2400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endParaRPr>
              </a:p>
            </p:txBody>
          </p:sp>
          <p:sp>
            <p:nvSpPr>
              <p:cNvPr id="1802" name="Google Shape;1802;p40"/>
              <p:cNvSpPr txBox="1"/>
              <p:nvPr/>
            </p:nvSpPr>
            <p:spPr>
              <a:xfrm>
                <a:off x="449525" y="2880408"/>
                <a:ext cx="1794900" cy="4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5 </a:t>
                </a:r>
                <a:r>
                  <a:rPr lang="en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Roboto"/>
                  </a:rPr>
                  <a:t>yaş-ergenlik</a:t>
                </a:r>
                <a:endParaRPr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1803" name="Google Shape;1803;p40"/>
            <p:cNvGrpSpPr/>
            <p:nvPr/>
          </p:nvGrpSpPr>
          <p:grpSpPr>
            <a:xfrm rot="10800000">
              <a:off x="5680029" y="4109118"/>
              <a:ext cx="2614738" cy="448026"/>
              <a:chOff x="651700" y="1307700"/>
              <a:chExt cx="2762825" cy="473400"/>
            </a:xfrm>
          </p:grpSpPr>
          <p:cxnSp>
            <p:nvCxnSpPr>
              <p:cNvPr id="1804" name="Google Shape;1804;p40"/>
              <p:cNvCxnSpPr/>
              <p:nvPr/>
            </p:nvCxnSpPr>
            <p:spPr>
              <a:xfrm rot="10800000">
                <a:off x="2941125" y="1307700"/>
                <a:ext cx="473400" cy="473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40"/>
              <p:cNvCxnSpPr/>
              <p:nvPr/>
            </p:nvCxnSpPr>
            <p:spPr>
              <a:xfrm rot="10800000">
                <a:off x="651700" y="1310150"/>
                <a:ext cx="2294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806" name="Google Shape;1806;p40"/>
            <p:cNvGrpSpPr/>
            <p:nvPr/>
          </p:nvGrpSpPr>
          <p:grpSpPr>
            <a:xfrm>
              <a:off x="861764" y="1397043"/>
              <a:ext cx="2614738" cy="448026"/>
              <a:chOff x="651700" y="1307700"/>
              <a:chExt cx="2762825" cy="473400"/>
            </a:xfrm>
          </p:grpSpPr>
          <p:cxnSp>
            <p:nvCxnSpPr>
              <p:cNvPr id="1807" name="Google Shape;1807;p40"/>
              <p:cNvCxnSpPr/>
              <p:nvPr/>
            </p:nvCxnSpPr>
            <p:spPr>
              <a:xfrm rot="10800000">
                <a:off x="2941125" y="1307700"/>
                <a:ext cx="473400" cy="473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40"/>
              <p:cNvCxnSpPr/>
              <p:nvPr/>
            </p:nvCxnSpPr>
            <p:spPr>
              <a:xfrm rot="10800000">
                <a:off x="651700" y="1310150"/>
                <a:ext cx="2294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809" name="Google Shape;1809;p40"/>
            <p:cNvGrpSpPr/>
            <p:nvPr/>
          </p:nvGrpSpPr>
          <p:grpSpPr>
            <a:xfrm rot="10800000" flipH="1">
              <a:off x="861764" y="4109118"/>
              <a:ext cx="2614738" cy="448026"/>
              <a:chOff x="651700" y="1307700"/>
              <a:chExt cx="2762825" cy="473400"/>
            </a:xfrm>
          </p:grpSpPr>
          <p:cxnSp>
            <p:nvCxnSpPr>
              <p:cNvPr id="1810" name="Google Shape;1810;p40"/>
              <p:cNvCxnSpPr/>
              <p:nvPr/>
            </p:nvCxnSpPr>
            <p:spPr>
              <a:xfrm rot="10800000">
                <a:off x="2941125" y="1307700"/>
                <a:ext cx="473400" cy="473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40"/>
              <p:cNvCxnSpPr/>
              <p:nvPr/>
            </p:nvCxnSpPr>
            <p:spPr>
              <a:xfrm rot="10800000">
                <a:off x="651700" y="1310150"/>
                <a:ext cx="2294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812" name="Google Shape;1812;p40"/>
            <p:cNvSpPr txBox="1"/>
            <p:nvPr/>
          </p:nvSpPr>
          <p:spPr>
            <a:xfrm>
              <a:off x="3707903" y="2872883"/>
              <a:ext cx="1674496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tr-TR" sz="2800" b="1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Konuşma Dili Gelişim Evreleri</a:t>
              </a:r>
            </a:p>
          </p:txBody>
        </p:sp>
      </p:grpSp>
      <p:sp>
        <p:nvSpPr>
          <p:cNvPr id="1814" name="Google Shape;1814;p40"/>
          <p:cNvSpPr txBox="1">
            <a:spLocks noGrp="1"/>
          </p:cNvSpPr>
          <p:nvPr>
            <p:ph type="title"/>
          </p:nvPr>
        </p:nvSpPr>
        <p:spPr>
          <a:xfrm>
            <a:off x="511443" y="1226075"/>
            <a:ext cx="10941803" cy="51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tr-T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dil gelişimi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15" name="Google Shape;1815;p40"/>
          <p:cNvGrpSpPr/>
          <p:nvPr/>
        </p:nvGrpSpPr>
        <p:grpSpPr>
          <a:xfrm>
            <a:off x="7027918" y="2865538"/>
            <a:ext cx="536395" cy="518941"/>
            <a:chOff x="3270550" y="832575"/>
            <a:chExt cx="499375" cy="483125"/>
          </a:xfrm>
        </p:grpSpPr>
        <p:sp>
          <p:nvSpPr>
            <p:cNvPr id="1816" name="Google Shape;1816;p40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19" name="Google Shape;1819;p40"/>
          <p:cNvSpPr/>
          <p:nvPr/>
        </p:nvSpPr>
        <p:spPr>
          <a:xfrm>
            <a:off x="4652687" y="2865544"/>
            <a:ext cx="519048" cy="518941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5D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7034105" y="5314663"/>
            <a:ext cx="524069" cy="518968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5D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21" name="Google Shape;1821;p40"/>
          <p:cNvGrpSpPr/>
          <p:nvPr/>
        </p:nvGrpSpPr>
        <p:grpSpPr>
          <a:xfrm>
            <a:off x="4643941" y="5319516"/>
            <a:ext cx="536476" cy="509273"/>
            <a:chOff x="6222125" y="2025975"/>
            <a:chExt cx="499450" cy="474125"/>
          </a:xfrm>
        </p:grpSpPr>
        <p:sp>
          <p:nvSpPr>
            <p:cNvPr id="1822" name="Google Shape;1822;p40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Çocuklarda Erken Okuryazarlık Gelişimi</a:t>
            </a:r>
            <a:endParaRPr lang="tr-TR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468378"/>
              </p:ext>
            </p:extLst>
          </p:nvPr>
        </p:nvGraphicFramePr>
        <p:xfrm>
          <a:off x="581192" y="2355743"/>
          <a:ext cx="3913316" cy="407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136335918"/>
              </p:ext>
            </p:extLst>
          </p:nvPr>
        </p:nvGraphicFramePr>
        <p:xfrm>
          <a:off x="3518115" y="2024164"/>
          <a:ext cx="8661837" cy="467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1973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38994D1-95F3-BD47-8938-6BEAFFF5FC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211129"/>
            <a:ext cx="6364228" cy="418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3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FEC4A8-985A-344C-8A37-08F3CF35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Sesbilgisel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A2F53C8E-F716-C342-A9BD-5E39F630C2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779290"/>
              </p:ext>
            </p:extLst>
          </p:nvPr>
        </p:nvGraphicFramePr>
        <p:xfrm>
          <a:off x="823131" y="1959531"/>
          <a:ext cx="11029615" cy="4425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0"/>
          <p:cNvSpPr txBox="1">
            <a:spLocks noGrp="1"/>
          </p:cNvSpPr>
          <p:nvPr>
            <p:ph type="title"/>
          </p:nvPr>
        </p:nvSpPr>
        <p:spPr>
          <a:xfrm>
            <a:off x="371959" y="1475165"/>
            <a:ext cx="11217538" cy="51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 ve Küçük Çocuklarda 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Sesbilgisel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Gelişim (devam)</a:t>
            </a:r>
            <a:endParaRPr sz="3600" dirty="0"/>
          </a:p>
        </p:txBody>
      </p:sp>
      <p:grpSp>
        <p:nvGrpSpPr>
          <p:cNvPr id="505" name="Google Shape;505;p20"/>
          <p:cNvGrpSpPr/>
          <p:nvPr/>
        </p:nvGrpSpPr>
        <p:grpSpPr>
          <a:xfrm flipH="1">
            <a:off x="602482" y="1998572"/>
            <a:ext cx="11134675" cy="4776945"/>
            <a:chOff x="346464" y="1219959"/>
            <a:chExt cx="8351006" cy="3582709"/>
          </a:xfrm>
        </p:grpSpPr>
        <p:grpSp>
          <p:nvGrpSpPr>
            <p:cNvPr id="506" name="Google Shape;506;p20"/>
            <p:cNvGrpSpPr/>
            <p:nvPr/>
          </p:nvGrpSpPr>
          <p:grpSpPr>
            <a:xfrm>
              <a:off x="457193" y="1219959"/>
              <a:ext cx="3278782" cy="1212891"/>
              <a:chOff x="457193" y="1219959"/>
              <a:chExt cx="3278782" cy="1212891"/>
            </a:xfrm>
          </p:grpSpPr>
          <p:cxnSp>
            <p:nvCxnSpPr>
              <p:cNvPr id="507" name="Google Shape;507;p20"/>
              <p:cNvCxnSpPr/>
              <p:nvPr/>
            </p:nvCxnSpPr>
            <p:spPr>
              <a:xfrm>
                <a:off x="3075675" y="1894050"/>
                <a:ext cx="660300" cy="53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08" name="Google Shape;508;p20"/>
              <p:cNvGrpSpPr/>
              <p:nvPr/>
            </p:nvGrpSpPr>
            <p:grpSpPr>
              <a:xfrm>
                <a:off x="457193" y="1226958"/>
                <a:ext cx="2660522" cy="814927"/>
                <a:chOff x="919943" y="1226958"/>
                <a:chExt cx="2660522" cy="814927"/>
              </a:xfrm>
            </p:grpSpPr>
            <p:sp>
              <p:nvSpPr>
                <p:cNvPr id="509" name="Google Shape;509;p20"/>
                <p:cNvSpPr/>
                <p:nvPr/>
              </p:nvSpPr>
              <p:spPr>
                <a:xfrm>
                  <a:off x="919943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extrusionOk="0">
                      <a:moveTo>
                        <a:pt x="13285" y="1"/>
                      </a:moveTo>
                      <a:cubicBezTo>
                        <a:pt x="5981" y="1"/>
                        <a:pt x="1" y="5981"/>
                        <a:pt x="1" y="13285"/>
                      </a:cubicBezTo>
                      <a:cubicBezTo>
                        <a:pt x="1" y="20589"/>
                        <a:pt x="5981" y="26546"/>
                        <a:pt x="13285" y="26546"/>
                      </a:cubicBezTo>
                      <a:lnTo>
                        <a:pt x="73384" y="26546"/>
                      </a:lnTo>
                      <a:cubicBezTo>
                        <a:pt x="80688" y="26546"/>
                        <a:pt x="86668" y="20589"/>
                        <a:pt x="86668" y="13285"/>
                      </a:cubicBezTo>
                      <a:cubicBezTo>
                        <a:pt x="86668" y="5981"/>
                        <a:pt x="80688" y="1"/>
                        <a:pt x="7338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0" name="Google Shape;510;p20"/>
                <p:cNvSpPr/>
                <p:nvPr/>
              </p:nvSpPr>
              <p:spPr>
                <a:xfrm>
                  <a:off x="919943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73384" y="26546"/>
                      </a:moveTo>
                      <a:lnTo>
                        <a:pt x="13285" y="26546"/>
                      </a:lnTo>
                      <a:cubicBezTo>
                        <a:pt x="5981" y="26546"/>
                        <a:pt x="1" y="20589"/>
                        <a:pt x="1" y="13285"/>
                      </a:cubicBezTo>
                      <a:cubicBezTo>
                        <a:pt x="1" y="5981"/>
                        <a:pt x="5981" y="1"/>
                        <a:pt x="13285" y="1"/>
                      </a:cubicBezTo>
                      <a:lnTo>
                        <a:pt x="73384" y="1"/>
                      </a:lnTo>
                      <a:cubicBezTo>
                        <a:pt x="80688" y="1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46"/>
                        <a:pt x="73384" y="26546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FFFFF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1" name="Google Shape;511;p20"/>
                <p:cNvSpPr/>
                <p:nvPr/>
              </p:nvSpPr>
              <p:spPr>
                <a:xfrm>
                  <a:off x="919943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73384" y="26546"/>
                      </a:moveTo>
                      <a:lnTo>
                        <a:pt x="13285" y="26546"/>
                      </a:lnTo>
                      <a:cubicBezTo>
                        <a:pt x="5981" y="26546"/>
                        <a:pt x="1" y="20589"/>
                        <a:pt x="1" y="13285"/>
                      </a:cubicBezTo>
                      <a:cubicBezTo>
                        <a:pt x="1" y="5981"/>
                        <a:pt x="5981" y="1"/>
                        <a:pt x="13285" y="1"/>
                      </a:cubicBezTo>
                      <a:lnTo>
                        <a:pt x="73384" y="1"/>
                      </a:lnTo>
                      <a:cubicBezTo>
                        <a:pt x="80688" y="1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46"/>
                        <a:pt x="73384" y="26546"/>
                      </a:cubicBezTo>
                      <a:close/>
                    </a:path>
                  </a:pathLst>
                </a:custGeom>
                <a:noFill/>
                <a:ln w="17125" cap="flat" cmpd="sng">
                  <a:solidFill>
                    <a:schemeClr val="accent3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12" name="Google Shape;512;p20"/>
              <p:cNvSpPr/>
              <p:nvPr/>
            </p:nvSpPr>
            <p:spPr>
              <a:xfrm>
                <a:off x="2346932" y="1219959"/>
                <a:ext cx="828925" cy="828925"/>
              </a:xfrm>
              <a:custGeom>
                <a:avLst/>
                <a:gdLst/>
                <a:ahLst/>
                <a:cxnLst/>
                <a:rect l="l" t="t" r="r" b="b"/>
                <a:pathLst>
                  <a:path w="27003" h="27003" extrusionOk="0">
                    <a:moveTo>
                      <a:pt x="6506" y="1963"/>
                    </a:moveTo>
                    <a:cubicBezTo>
                      <a:pt x="2443" y="4429"/>
                      <a:pt x="1" y="8742"/>
                      <a:pt x="1" y="13513"/>
                    </a:cubicBezTo>
                    <a:lnTo>
                      <a:pt x="1" y="13513"/>
                    </a:lnTo>
                    <a:cubicBezTo>
                      <a:pt x="1" y="15978"/>
                      <a:pt x="685" y="18398"/>
                      <a:pt x="1963" y="20497"/>
                    </a:cubicBezTo>
                    <a:lnTo>
                      <a:pt x="1963" y="20497"/>
                    </a:lnTo>
                    <a:cubicBezTo>
                      <a:pt x="4429" y="24583"/>
                      <a:pt x="8743" y="27003"/>
                      <a:pt x="13513" y="27003"/>
                    </a:cubicBezTo>
                    <a:lnTo>
                      <a:pt x="13513" y="27003"/>
                    </a:lnTo>
                    <a:cubicBezTo>
                      <a:pt x="15978" y="27003"/>
                      <a:pt x="18398" y="26341"/>
                      <a:pt x="20520" y="25040"/>
                    </a:cubicBezTo>
                    <a:lnTo>
                      <a:pt x="20520" y="25040"/>
                    </a:lnTo>
                    <a:cubicBezTo>
                      <a:pt x="21388" y="24515"/>
                      <a:pt x="21662" y="23373"/>
                      <a:pt x="21137" y="22506"/>
                    </a:cubicBezTo>
                    <a:lnTo>
                      <a:pt x="21137" y="22506"/>
                    </a:lnTo>
                    <a:cubicBezTo>
                      <a:pt x="20612" y="21616"/>
                      <a:pt x="19471" y="21342"/>
                      <a:pt x="18580" y="21867"/>
                    </a:cubicBezTo>
                    <a:lnTo>
                      <a:pt x="18580" y="21867"/>
                    </a:lnTo>
                    <a:cubicBezTo>
                      <a:pt x="17051" y="22803"/>
                      <a:pt x="15293" y="23282"/>
                      <a:pt x="13513" y="23282"/>
                    </a:cubicBezTo>
                    <a:lnTo>
                      <a:pt x="13513" y="23282"/>
                    </a:lnTo>
                    <a:cubicBezTo>
                      <a:pt x="10066" y="23282"/>
                      <a:pt x="6939" y="21525"/>
                      <a:pt x="5136" y="18580"/>
                    </a:cubicBezTo>
                    <a:lnTo>
                      <a:pt x="5136" y="18580"/>
                    </a:lnTo>
                    <a:cubicBezTo>
                      <a:pt x="4200" y="17051"/>
                      <a:pt x="3721" y="15293"/>
                      <a:pt x="3721" y="13513"/>
                    </a:cubicBezTo>
                    <a:lnTo>
                      <a:pt x="3721" y="13513"/>
                    </a:lnTo>
                    <a:cubicBezTo>
                      <a:pt x="3721" y="10066"/>
                      <a:pt x="5479" y="6916"/>
                      <a:pt x="8446" y="5136"/>
                    </a:cubicBezTo>
                    <a:lnTo>
                      <a:pt x="8446" y="5136"/>
                    </a:lnTo>
                    <a:cubicBezTo>
                      <a:pt x="9975" y="4200"/>
                      <a:pt x="11710" y="3721"/>
                      <a:pt x="13490" y="3721"/>
                    </a:cubicBezTo>
                    <a:lnTo>
                      <a:pt x="13490" y="3721"/>
                    </a:lnTo>
                    <a:cubicBezTo>
                      <a:pt x="16960" y="3721"/>
                      <a:pt x="20087" y="5478"/>
                      <a:pt x="21867" y="8423"/>
                    </a:cubicBezTo>
                    <a:lnTo>
                      <a:pt x="21867" y="8423"/>
                    </a:lnTo>
                    <a:cubicBezTo>
                      <a:pt x="22803" y="9952"/>
                      <a:pt x="23305" y="11710"/>
                      <a:pt x="23305" y="13490"/>
                    </a:cubicBezTo>
                    <a:lnTo>
                      <a:pt x="23305" y="13490"/>
                    </a:lnTo>
                    <a:cubicBezTo>
                      <a:pt x="23305" y="14654"/>
                      <a:pt x="23100" y="15795"/>
                      <a:pt x="22689" y="16891"/>
                    </a:cubicBezTo>
                    <a:lnTo>
                      <a:pt x="22689" y="16891"/>
                    </a:lnTo>
                    <a:cubicBezTo>
                      <a:pt x="22324" y="17850"/>
                      <a:pt x="22826" y="18923"/>
                      <a:pt x="23784" y="19288"/>
                    </a:cubicBezTo>
                    <a:lnTo>
                      <a:pt x="23784" y="19288"/>
                    </a:lnTo>
                    <a:cubicBezTo>
                      <a:pt x="24743" y="19630"/>
                      <a:pt x="25816" y="19151"/>
                      <a:pt x="26181" y="18192"/>
                    </a:cubicBezTo>
                    <a:lnTo>
                      <a:pt x="26181" y="18192"/>
                    </a:lnTo>
                    <a:cubicBezTo>
                      <a:pt x="26729" y="16686"/>
                      <a:pt x="27003" y="15088"/>
                      <a:pt x="27003" y="13490"/>
                    </a:cubicBezTo>
                    <a:lnTo>
                      <a:pt x="27003" y="13490"/>
                    </a:lnTo>
                    <a:cubicBezTo>
                      <a:pt x="27003" y="11025"/>
                      <a:pt x="26341" y="8606"/>
                      <a:pt x="25063" y="6506"/>
                    </a:cubicBezTo>
                    <a:lnTo>
                      <a:pt x="25063" y="6506"/>
                    </a:lnTo>
                    <a:cubicBezTo>
                      <a:pt x="22575" y="2420"/>
                      <a:pt x="18261" y="0"/>
                      <a:pt x="13490" y="0"/>
                    </a:cubicBezTo>
                    <a:lnTo>
                      <a:pt x="13490" y="0"/>
                    </a:lnTo>
                    <a:cubicBezTo>
                      <a:pt x="11048" y="0"/>
                      <a:pt x="8628" y="685"/>
                      <a:pt x="6506" y="19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13" name="Google Shape;513;p20"/>
              <p:cNvGrpSpPr/>
              <p:nvPr/>
            </p:nvGrpSpPr>
            <p:grpSpPr>
              <a:xfrm>
                <a:off x="2577470" y="1456791"/>
                <a:ext cx="353850" cy="353881"/>
                <a:chOff x="3040220" y="1456791"/>
                <a:chExt cx="353850" cy="353881"/>
              </a:xfrm>
            </p:grpSpPr>
            <p:sp>
              <p:nvSpPr>
                <p:cNvPr id="514" name="Google Shape;514;p20"/>
                <p:cNvSpPr/>
                <p:nvPr/>
              </p:nvSpPr>
              <p:spPr>
                <a:xfrm>
                  <a:off x="3040220" y="1456791"/>
                  <a:ext cx="218628" cy="332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10820" extrusionOk="0">
                      <a:moveTo>
                        <a:pt x="2031" y="9382"/>
                      </a:moveTo>
                      <a:cubicBezTo>
                        <a:pt x="2168" y="9382"/>
                        <a:pt x="2283" y="9427"/>
                        <a:pt x="2374" y="9518"/>
                      </a:cubicBezTo>
                      <a:cubicBezTo>
                        <a:pt x="2465" y="9610"/>
                        <a:pt x="2534" y="9724"/>
                        <a:pt x="2534" y="9861"/>
                      </a:cubicBezTo>
                      <a:cubicBezTo>
                        <a:pt x="2534" y="9998"/>
                        <a:pt x="2465" y="10135"/>
                        <a:pt x="2374" y="10226"/>
                      </a:cubicBezTo>
                      <a:cubicBezTo>
                        <a:pt x="2283" y="10317"/>
                        <a:pt x="2168" y="10363"/>
                        <a:pt x="2031" y="10363"/>
                      </a:cubicBezTo>
                      <a:cubicBezTo>
                        <a:pt x="1895" y="10363"/>
                        <a:pt x="1780" y="10317"/>
                        <a:pt x="1666" y="10226"/>
                      </a:cubicBezTo>
                      <a:cubicBezTo>
                        <a:pt x="1575" y="10135"/>
                        <a:pt x="1529" y="9998"/>
                        <a:pt x="1529" y="9861"/>
                      </a:cubicBezTo>
                      <a:cubicBezTo>
                        <a:pt x="1529" y="9724"/>
                        <a:pt x="1575" y="9610"/>
                        <a:pt x="1666" y="9518"/>
                      </a:cubicBezTo>
                      <a:cubicBezTo>
                        <a:pt x="1780" y="9427"/>
                        <a:pt x="1895" y="9382"/>
                        <a:pt x="2031" y="9382"/>
                      </a:cubicBezTo>
                      <a:close/>
                      <a:moveTo>
                        <a:pt x="5775" y="0"/>
                      </a:moveTo>
                      <a:cubicBezTo>
                        <a:pt x="4223" y="0"/>
                        <a:pt x="2785" y="594"/>
                        <a:pt x="1689" y="1689"/>
                      </a:cubicBezTo>
                      <a:cubicBezTo>
                        <a:pt x="594" y="2785"/>
                        <a:pt x="0" y="4223"/>
                        <a:pt x="0" y="5775"/>
                      </a:cubicBezTo>
                      <a:cubicBezTo>
                        <a:pt x="0" y="7053"/>
                        <a:pt x="434" y="8332"/>
                        <a:pt x="1233" y="9336"/>
                      </a:cubicBezTo>
                      <a:cubicBezTo>
                        <a:pt x="1141" y="9496"/>
                        <a:pt x="1073" y="9678"/>
                        <a:pt x="1073" y="9861"/>
                      </a:cubicBezTo>
                      <a:cubicBezTo>
                        <a:pt x="1073" y="10112"/>
                        <a:pt x="1187" y="10363"/>
                        <a:pt x="1370" y="10546"/>
                      </a:cubicBezTo>
                      <a:cubicBezTo>
                        <a:pt x="1529" y="10705"/>
                        <a:pt x="1780" y="10820"/>
                        <a:pt x="2031" y="10820"/>
                      </a:cubicBezTo>
                      <a:cubicBezTo>
                        <a:pt x="2283" y="10820"/>
                        <a:pt x="2511" y="10705"/>
                        <a:pt x="2693" y="10546"/>
                      </a:cubicBezTo>
                      <a:cubicBezTo>
                        <a:pt x="2876" y="10363"/>
                        <a:pt x="2967" y="10112"/>
                        <a:pt x="2967" y="9861"/>
                      </a:cubicBezTo>
                      <a:cubicBezTo>
                        <a:pt x="2967" y="9610"/>
                        <a:pt x="2876" y="9382"/>
                        <a:pt x="2693" y="9199"/>
                      </a:cubicBezTo>
                      <a:cubicBezTo>
                        <a:pt x="2511" y="9016"/>
                        <a:pt x="2283" y="8925"/>
                        <a:pt x="2031" y="8925"/>
                      </a:cubicBezTo>
                      <a:cubicBezTo>
                        <a:pt x="1872" y="8925"/>
                        <a:pt x="1712" y="8971"/>
                        <a:pt x="1575" y="9039"/>
                      </a:cubicBezTo>
                      <a:cubicBezTo>
                        <a:pt x="845" y="8103"/>
                        <a:pt x="457" y="6962"/>
                        <a:pt x="457" y="5775"/>
                      </a:cubicBezTo>
                      <a:cubicBezTo>
                        <a:pt x="457" y="2831"/>
                        <a:pt x="2830" y="457"/>
                        <a:pt x="5775" y="457"/>
                      </a:cubicBezTo>
                      <a:cubicBezTo>
                        <a:pt x="6117" y="457"/>
                        <a:pt x="6482" y="480"/>
                        <a:pt x="6825" y="548"/>
                      </a:cubicBezTo>
                      <a:cubicBezTo>
                        <a:pt x="6840" y="551"/>
                        <a:pt x="6855" y="553"/>
                        <a:pt x="6870" y="553"/>
                      </a:cubicBezTo>
                      <a:cubicBezTo>
                        <a:pt x="6972" y="553"/>
                        <a:pt x="7079" y="488"/>
                        <a:pt x="7099" y="388"/>
                      </a:cubicBezTo>
                      <a:cubicBezTo>
                        <a:pt x="7122" y="251"/>
                        <a:pt x="7030" y="137"/>
                        <a:pt x="6916" y="114"/>
                      </a:cubicBezTo>
                      <a:cubicBezTo>
                        <a:pt x="6551" y="46"/>
                        <a:pt x="6163" y="0"/>
                        <a:pt x="57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5" name="Google Shape;515;p20"/>
                <p:cNvSpPr/>
                <p:nvPr/>
              </p:nvSpPr>
              <p:spPr>
                <a:xfrm>
                  <a:off x="3176148" y="1479200"/>
                  <a:ext cx="217922" cy="331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9" h="10798" extrusionOk="0">
                      <a:moveTo>
                        <a:pt x="5090" y="434"/>
                      </a:moveTo>
                      <a:cubicBezTo>
                        <a:pt x="5204" y="434"/>
                        <a:pt x="5341" y="503"/>
                        <a:pt x="5433" y="594"/>
                      </a:cubicBezTo>
                      <a:cubicBezTo>
                        <a:pt x="5615" y="777"/>
                        <a:pt x="5615" y="1096"/>
                        <a:pt x="5433" y="1279"/>
                      </a:cubicBezTo>
                      <a:cubicBezTo>
                        <a:pt x="5341" y="1370"/>
                        <a:pt x="5204" y="1439"/>
                        <a:pt x="5090" y="1439"/>
                      </a:cubicBezTo>
                      <a:cubicBezTo>
                        <a:pt x="4953" y="1439"/>
                        <a:pt x="4816" y="1370"/>
                        <a:pt x="4725" y="1279"/>
                      </a:cubicBezTo>
                      <a:cubicBezTo>
                        <a:pt x="4634" y="1188"/>
                        <a:pt x="4588" y="1074"/>
                        <a:pt x="4588" y="937"/>
                      </a:cubicBezTo>
                      <a:cubicBezTo>
                        <a:pt x="4588" y="800"/>
                        <a:pt x="4634" y="686"/>
                        <a:pt x="4725" y="594"/>
                      </a:cubicBezTo>
                      <a:cubicBezTo>
                        <a:pt x="4816" y="503"/>
                        <a:pt x="4953" y="434"/>
                        <a:pt x="5090" y="434"/>
                      </a:cubicBezTo>
                      <a:close/>
                      <a:moveTo>
                        <a:pt x="5090" y="1"/>
                      </a:moveTo>
                      <a:cubicBezTo>
                        <a:pt x="4816" y="1"/>
                        <a:pt x="4588" y="92"/>
                        <a:pt x="4405" y="275"/>
                      </a:cubicBezTo>
                      <a:cubicBezTo>
                        <a:pt x="4223" y="457"/>
                        <a:pt x="4132" y="686"/>
                        <a:pt x="4132" y="937"/>
                      </a:cubicBezTo>
                      <a:cubicBezTo>
                        <a:pt x="4132" y="1188"/>
                        <a:pt x="4223" y="1439"/>
                        <a:pt x="4405" y="1599"/>
                      </a:cubicBezTo>
                      <a:cubicBezTo>
                        <a:pt x="4588" y="1781"/>
                        <a:pt x="4816" y="1872"/>
                        <a:pt x="5090" y="1872"/>
                      </a:cubicBezTo>
                      <a:cubicBezTo>
                        <a:pt x="5250" y="1872"/>
                        <a:pt x="5387" y="1850"/>
                        <a:pt x="5524" y="1758"/>
                      </a:cubicBezTo>
                      <a:cubicBezTo>
                        <a:pt x="6254" y="2694"/>
                        <a:pt x="6665" y="3858"/>
                        <a:pt x="6665" y="5045"/>
                      </a:cubicBezTo>
                      <a:cubicBezTo>
                        <a:pt x="6665" y="7967"/>
                        <a:pt x="4268" y="10363"/>
                        <a:pt x="1347" y="10363"/>
                      </a:cubicBezTo>
                      <a:cubicBezTo>
                        <a:pt x="982" y="10363"/>
                        <a:pt x="639" y="10318"/>
                        <a:pt x="297" y="10249"/>
                      </a:cubicBezTo>
                      <a:cubicBezTo>
                        <a:pt x="283" y="10247"/>
                        <a:pt x="269" y="10246"/>
                        <a:pt x="255" y="10246"/>
                      </a:cubicBezTo>
                      <a:cubicBezTo>
                        <a:pt x="137" y="10246"/>
                        <a:pt x="43" y="10330"/>
                        <a:pt x="23" y="10432"/>
                      </a:cubicBezTo>
                      <a:cubicBezTo>
                        <a:pt x="0" y="10546"/>
                        <a:pt x="91" y="10660"/>
                        <a:pt x="206" y="10706"/>
                      </a:cubicBezTo>
                      <a:cubicBezTo>
                        <a:pt x="571" y="10774"/>
                        <a:pt x="959" y="10797"/>
                        <a:pt x="1347" y="10797"/>
                      </a:cubicBezTo>
                      <a:cubicBezTo>
                        <a:pt x="2876" y="10797"/>
                        <a:pt x="4337" y="10204"/>
                        <a:pt x="5410" y="9108"/>
                      </a:cubicBezTo>
                      <a:cubicBezTo>
                        <a:pt x="6505" y="8035"/>
                        <a:pt x="7099" y="6574"/>
                        <a:pt x="7099" y="5045"/>
                      </a:cubicBezTo>
                      <a:cubicBezTo>
                        <a:pt x="7099" y="3744"/>
                        <a:pt x="6665" y="2466"/>
                        <a:pt x="5866" y="1462"/>
                      </a:cubicBezTo>
                      <a:cubicBezTo>
                        <a:pt x="6117" y="1096"/>
                        <a:pt x="6072" y="594"/>
                        <a:pt x="5752" y="275"/>
                      </a:cubicBezTo>
                      <a:cubicBezTo>
                        <a:pt x="5570" y="92"/>
                        <a:pt x="5341" y="1"/>
                        <a:pt x="50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6" name="Google Shape;516;p20"/>
                <p:cNvSpPr/>
                <p:nvPr/>
              </p:nvSpPr>
              <p:spPr>
                <a:xfrm>
                  <a:off x="3091362" y="1507933"/>
                  <a:ext cx="251566" cy="2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8195" extrusionOk="0">
                      <a:moveTo>
                        <a:pt x="4588" y="457"/>
                      </a:moveTo>
                      <a:lnTo>
                        <a:pt x="4588" y="845"/>
                      </a:lnTo>
                      <a:cubicBezTo>
                        <a:pt x="4588" y="936"/>
                        <a:pt x="4657" y="1028"/>
                        <a:pt x="4748" y="1051"/>
                      </a:cubicBezTo>
                      <a:cubicBezTo>
                        <a:pt x="5136" y="1142"/>
                        <a:pt x="5478" y="1279"/>
                        <a:pt x="5798" y="1484"/>
                      </a:cubicBezTo>
                      <a:cubicBezTo>
                        <a:pt x="5839" y="1505"/>
                        <a:pt x="5885" y="1516"/>
                        <a:pt x="5929" y="1516"/>
                      </a:cubicBezTo>
                      <a:cubicBezTo>
                        <a:pt x="5983" y="1516"/>
                        <a:pt x="6034" y="1499"/>
                        <a:pt x="6072" y="1461"/>
                      </a:cubicBezTo>
                      <a:lnTo>
                        <a:pt x="6346" y="1188"/>
                      </a:lnTo>
                      <a:lnTo>
                        <a:pt x="7030" y="1849"/>
                      </a:lnTo>
                      <a:lnTo>
                        <a:pt x="6757" y="2123"/>
                      </a:lnTo>
                      <a:cubicBezTo>
                        <a:pt x="6665" y="2215"/>
                        <a:pt x="6665" y="2329"/>
                        <a:pt x="6711" y="2420"/>
                      </a:cubicBezTo>
                      <a:cubicBezTo>
                        <a:pt x="6916" y="2740"/>
                        <a:pt x="7076" y="3082"/>
                        <a:pt x="7145" y="3447"/>
                      </a:cubicBezTo>
                      <a:cubicBezTo>
                        <a:pt x="7167" y="3539"/>
                        <a:pt x="7259" y="3630"/>
                        <a:pt x="7373" y="3630"/>
                      </a:cubicBezTo>
                      <a:lnTo>
                        <a:pt x="7761" y="3630"/>
                      </a:lnTo>
                      <a:lnTo>
                        <a:pt x="7761" y="4588"/>
                      </a:lnTo>
                      <a:lnTo>
                        <a:pt x="7373" y="4588"/>
                      </a:lnTo>
                      <a:cubicBezTo>
                        <a:pt x="7259" y="4588"/>
                        <a:pt x="7167" y="4657"/>
                        <a:pt x="7145" y="4748"/>
                      </a:cubicBezTo>
                      <a:cubicBezTo>
                        <a:pt x="7076" y="5113"/>
                        <a:pt x="6916" y="5479"/>
                        <a:pt x="6711" y="5798"/>
                      </a:cubicBezTo>
                      <a:cubicBezTo>
                        <a:pt x="6665" y="5867"/>
                        <a:pt x="6665" y="6004"/>
                        <a:pt x="6757" y="6072"/>
                      </a:cubicBezTo>
                      <a:lnTo>
                        <a:pt x="7030" y="6346"/>
                      </a:lnTo>
                      <a:lnTo>
                        <a:pt x="6346" y="7031"/>
                      </a:lnTo>
                      <a:lnTo>
                        <a:pt x="6072" y="6757"/>
                      </a:lnTo>
                      <a:cubicBezTo>
                        <a:pt x="6032" y="6703"/>
                        <a:pt x="5976" y="6681"/>
                        <a:pt x="5918" y="6681"/>
                      </a:cubicBezTo>
                      <a:cubicBezTo>
                        <a:pt x="5877" y="6681"/>
                        <a:pt x="5836" y="6692"/>
                        <a:pt x="5798" y="6711"/>
                      </a:cubicBezTo>
                      <a:cubicBezTo>
                        <a:pt x="5478" y="6917"/>
                        <a:pt x="5136" y="7054"/>
                        <a:pt x="4748" y="7145"/>
                      </a:cubicBezTo>
                      <a:cubicBezTo>
                        <a:pt x="4657" y="7168"/>
                        <a:pt x="4588" y="7259"/>
                        <a:pt x="4588" y="7373"/>
                      </a:cubicBezTo>
                      <a:lnTo>
                        <a:pt x="4588" y="7761"/>
                      </a:lnTo>
                      <a:lnTo>
                        <a:pt x="3630" y="7761"/>
                      </a:lnTo>
                      <a:lnTo>
                        <a:pt x="3630" y="7373"/>
                      </a:lnTo>
                      <a:cubicBezTo>
                        <a:pt x="3630" y="7259"/>
                        <a:pt x="3538" y="7168"/>
                        <a:pt x="3447" y="7145"/>
                      </a:cubicBezTo>
                      <a:cubicBezTo>
                        <a:pt x="3082" y="7054"/>
                        <a:pt x="2739" y="6917"/>
                        <a:pt x="2420" y="6711"/>
                      </a:cubicBezTo>
                      <a:cubicBezTo>
                        <a:pt x="2382" y="6692"/>
                        <a:pt x="2340" y="6681"/>
                        <a:pt x="2298" y="6681"/>
                      </a:cubicBezTo>
                      <a:cubicBezTo>
                        <a:pt x="2238" y="6681"/>
                        <a:pt x="2177" y="6703"/>
                        <a:pt x="2123" y="6757"/>
                      </a:cubicBezTo>
                      <a:lnTo>
                        <a:pt x="1849" y="7031"/>
                      </a:lnTo>
                      <a:lnTo>
                        <a:pt x="1187" y="6346"/>
                      </a:lnTo>
                      <a:lnTo>
                        <a:pt x="1461" y="6072"/>
                      </a:lnTo>
                      <a:cubicBezTo>
                        <a:pt x="1530" y="6004"/>
                        <a:pt x="1552" y="5867"/>
                        <a:pt x="1484" y="5798"/>
                      </a:cubicBezTo>
                      <a:cubicBezTo>
                        <a:pt x="1279" y="5479"/>
                        <a:pt x="1142" y="5113"/>
                        <a:pt x="1050" y="4748"/>
                      </a:cubicBezTo>
                      <a:cubicBezTo>
                        <a:pt x="1027" y="4657"/>
                        <a:pt x="936" y="4588"/>
                        <a:pt x="845" y="4588"/>
                      </a:cubicBezTo>
                      <a:lnTo>
                        <a:pt x="457" y="4588"/>
                      </a:lnTo>
                      <a:lnTo>
                        <a:pt x="457" y="3630"/>
                      </a:lnTo>
                      <a:lnTo>
                        <a:pt x="845" y="3630"/>
                      </a:lnTo>
                      <a:cubicBezTo>
                        <a:pt x="936" y="3630"/>
                        <a:pt x="1027" y="3539"/>
                        <a:pt x="1050" y="3447"/>
                      </a:cubicBezTo>
                      <a:cubicBezTo>
                        <a:pt x="1142" y="3082"/>
                        <a:pt x="1279" y="2740"/>
                        <a:pt x="1484" y="2420"/>
                      </a:cubicBezTo>
                      <a:cubicBezTo>
                        <a:pt x="1552" y="2329"/>
                        <a:pt x="1530" y="2215"/>
                        <a:pt x="1461" y="2123"/>
                      </a:cubicBezTo>
                      <a:lnTo>
                        <a:pt x="1187" y="1849"/>
                      </a:lnTo>
                      <a:lnTo>
                        <a:pt x="1872" y="1188"/>
                      </a:lnTo>
                      <a:lnTo>
                        <a:pt x="2123" y="1461"/>
                      </a:lnTo>
                      <a:cubicBezTo>
                        <a:pt x="2173" y="1499"/>
                        <a:pt x="2230" y="1516"/>
                        <a:pt x="2287" y="1516"/>
                      </a:cubicBezTo>
                      <a:cubicBezTo>
                        <a:pt x="2333" y="1516"/>
                        <a:pt x="2379" y="1505"/>
                        <a:pt x="2420" y="1484"/>
                      </a:cubicBezTo>
                      <a:cubicBezTo>
                        <a:pt x="2739" y="1279"/>
                        <a:pt x="3082" y="1142"/>
                        <a:pt x="3447" y="1051"/>
                      </a:cubicBezTo>
                      <a:cubicBezTo>
                        <a:pt x="3538" y="1028"/>
                        <a:pt x="3630" y="936"/>
                        <a:pt x="3630" y="845"/>
                      </a:cubicBezTo>
                      <a:lnTo>
                        <a:pt x="3630" y="457"/>
                      </a:lnTo>
                      <a:close/>
                      <a:moveTo>
                        <a:pt x="3401" y="1"/>
                      </a:moveTo>
                      <a:cubicBezTo>
                        <a:pt x="3264" y="1"/>
                        <a:pt x="3173" y="92"/>
                        <a:pt x="3173" y="229"/>
                      </a:cubicBezTo>
                      <a:lnTo>
                        <a:pt x="3173" y="663"/>
                      </a:lnTo>
                      <a:cubicBezTo>
                        <a:pt x="2876" y="731"/>
                        <a:pt x="2602" y="845"/>
                        <a:pt x="2328" y="1005"/>
                      </a:cubicBezTo>
                      <a:lnTo>
                        <a:pt x="2009" y="708"/>
                      </a:lnTo>
                      <a:cubicBezTo>
                        <a:pt x="1975" y="663"/>
                        <a:pt x="1918" y="640"/>
                        <a:pt x="1861" y="640"/>
                      </a:cubicBezTo>
                      <a:cubicBezTo>
                        <a:pt x="1803" y="640"/>
                        <a:pt x="1746" y="663"/>
                        <a:pt x="1712" y="708"/>
                      </a:cubicBezTo>
                      <a:lnTo>
                        <a:pt x="708" y="1690"/>
                      </a:lnTo>
                      <a:cubicBezTo>
                        <a:pt x="662" y="1735"/>
                        <a:pt x="639" y="1804"/>
                        <a:pt x="639" y="1849"/>
                      </a:cubicBezTo>
                      <a:cubicBezTo>
                        <a:pt x="639" y="1918"/>
                        <a:pt x="662" y="1986"/>
                        <a:pt x="708" y="2009"/>
                      </a:cubicBezTo>
                      <a:lnTo>
                        <a:pt x="1005" y="2329"/>
                      </a:lnTo>
                      <a:cubicBezTo>
                        <a:pt x="868" y="2580"/>
                        <a:pt x="731" y="2877"/>
                        <a:pt x="662" y="3173"/>
                      </a:cubicBezTo>
                      <a:lnTo>
                        <a:pt x="229" y="3173"/>
                      </a:lnTo>
                      <a:cubicBezTo>
                        <a:pt x="92" y="3173"/>
                        <a:pt x="0" y="3265"/>
                        <a:pt x="0" y="3402"/>
                      </a:cubicBezTo>
                      <a:lnTo>
                        <a:pt x="0" y="4794"/>
                      </a:lnTo>
                      <a:cubicBezTo>
                        <a:pt x="0" y="4862"/>
                        <a:pt x="23" y="4931"/>
                        <a:pt x="69" y="4954"/>
                      </a:cubicBezTo>
                      <a:cubicBezTo>
                        <a:pt x="114" y="4999"/>
                        <a:pt x="160" y="5022"/>
                        <a:pt x="229" y="5022"/>
                      </a:cubicBezTo>
                      <a:lnTo>
                        <a:pt x="662" y="5022"/>
                      </a:lnTo>
                      <a:cubicBezTo>
                        <a:pt x="731" y="5319"/>
                        <a:pt x="868" y="5616"/>
                        <a:pt x="1005" y="5867"/>
                      </a:cubicBezTo>
                      <a:lnTo>
                        <a:pt x="708" y="6186"/>
                      </a:lnTo>
                      <a:cubicBezTo>
                        <a:pt x="617" y="6278"/>
                        <a:pt x="617" y="6414"/>
                        <a:pt x="708" y="6506"/>
                      </a:cubicBezTo>
                      <a:lnTo>
                        <a:pt x="1689" y="7487"/>
                      </a:lnTo>
                      <a:cubicBezTo>
                        <a:pt x="1735" y="7533"/>
                        <a:pt x="1803" y="7556"/>
                        <a:pt x="1849" y="7556"/>
                      </a:cubicBezTo>
                      <a:cubicBezTo>
                        <a:pt x="1918" y="7556"/>
                        <a:pt x="1986" y="7533"/>
                        <a:pt x="2009" y="7510"/>
                      </a:cubicBezTo>
                      <a:lnTo>
                        <a:pt x="2328" y="7191"/>
                      </a:lnTo>
                      <a:cubicBezTo>
                        <a:pt x="2602" y="7350"/>
                        <a:pt x="2876" y="7464"/>
                        <a:pt x="3173" y="7533"/>
                      </a:cubicBezTo>
                      <a:lnTo>
                        <a:pt x="3173" y="7967"/>
                      </a:lnTo>
                      <a:cubicBezTo>
                        <a:pt x="3173" y="8104"/>
                        <a:pt x="3264" y="8195"/>
                        <a:pt x="3401" y="8195"/>
                      </a:cubicBezTo>
                      <a:lnTo>
                        <a:pt x="4816" y="8195"/>
                      </a:lnTo>
                      <a:cubicBezTo>
                        <a:pt x="4931" y="8195"/>
                        <a:pt x="5022" y="8104"/>
                        <a:pt x="5022" y="7967"/>
                      </a:cubicBezTo>
                      <a:lnTo>
                        <a:pt x="5022" y="7533"/>
                      </a:lnTo>
                      <a:cubicBezTo>
                        <a:pt x="5319" y="7464"/>
                        <a:pt x="5615" y="7350"/>
                        <a:pt x="5866" y="7191"/>
                      </a:cubicBezTo>
                      <a:lnTo>
                        <a:pt x="6186" y="7510"/>
                      </a:lnTo>
                      <a:cubicBezTo>
                        <a:pt x="6232" y="7533"/>
                        <a:pt x="6277" y="7556"/>
                        <a:pt x="6346" y="7556"/>
                      </a:cubicBezTo>
                      <a:cubicBezTo>
                        <a:pt x="6414" y="7556"/>
                        <a:pt x="6460" y="7533"/>
                        <a:pt x="6506" y="7487"/>
                      </a:cubicBezTo>
                      <a:lnTo>
                        <a:pt x="7510" y="6506"/>
                      </a:lnTo>
                      <a:cubicBezTo>
                        <a:pt x="7578" y="6414"/>
                        <a:pt x="7578" y="6278"/>
                        <a:pt x="7510" y="6186"/>
                      </a:cubicBezTo>
                      <a:lnTo>
                        <a:pt x="7190" y="5867"/>
                      </a:lnTo>
                      <a:cubicBezTo>
                        <a:pt x="7350" y="5616"/>
                        <a:pt x="7464" y="5319"/>
                        <a:pt x="7533" y="5022"/>
                      </a:cubicBezTo>
                      <a:lnTo>
                        <a:pt x="7989" y="5022"/>
                      </a:lnTo>
                      <a:cubicBezTo>
                        <a:pt x="8103" y="5022"/>
                        <a:pt x="8195" y="4931"/>
                        <a:pt x="8195" y="4794"/>
                      </a:cubicBezTo>
                      <a:lnTo>
                        <a:pt x="8195" y="3402"/>
                      </a:lnTo>
                      <a:cubicBezTo>
                        <a:pt x="8195" y="3265"/>
                        <a:pt x="8103" y="3173"/>
                        <a:pt x="7989" y="3173"/>
                      </a:cubicBezTo>
                      <a:lnTo>
                        <a:pt x="7533" y="3173"/>
                      </a:lnTo>
                      <a:cubicBezTo>
                        <a:pt x="7464" y="2877"/>
                        <a:pt x="7350" y="2580"/>
                        <a:pt x="7190" y="2329"/>
                      </a:cubicBezTo>
                      <a:lnTo>
                        <a:pt x="7510" y="2009"/>
                      </a:lnTo>
                      <a:cubicBezTo>
                        <a:pt x="7533" y="1986"/>
                        <a:pt x="7555" y="1918"/>
                        <a:pt x="7555" y="1849"/>
                      </a:cubicBezTo>
                      <a:cubicBezTo>
                        <a:pt x="7555" y="1804"/>
                        <a:pt x="7533" y="1735"/>
                        <a:pt x="7510" y="1690"/>
                      </a:cubicBezTo>
                      <a:lnTo>
                        <a:pt x="6506" y="708"/>
                      </a:lnTo>
                      <a:cubicBezTo>
                        <a:pt x="6460" y="663"/>
                        <a:pt x="6403" y="640"/>
                        <a:pt x="6346" y="640"/>
                      </a:cubicBezTo>
                      <a:cubicBezTo>
                        <a:pt x="6289" y="640"/>
                        <a:pt x="6232" y="663"/>
                        <a:pt x="6186" y="708"/>
                      </a:cubicBezTo>
                      <a:lnTo>
                        <a:pt x="5866" y="1005"/>
                      </a:lnTo>
                      <a:cubicBezTo>
                        <a:pt x="5615" y="845"/>
                        <a:pt x="5319" y="731"/>
                        <a:pt x="5022" y="663"/>
                      </a:cubicBezTo>
                      <a:lnTo>
                        <a:pt x="5022" y="229"/>
                      </a:lnTo>
                      <a:cubicBezTo>
                        <a:pt x="5022" y="92"/>
                        <a:pt x="4931" y="1"/>
                        <a:pt x="481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7" name="Google Shape;517;p20"/>
                <p:cNvSpPr/>
                <p:nvPr/>
              </p:nvSpPr>
              <p:spPr>
                <a:xfrm>
                  <a:off x="3160032" y="1576603"/>
                  <a:ext cx="114225" cy="1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1" h="3721" extrusionOk="0">
                      <a:moveTo>
                        <a:pt x="1872" y="457"/>
                      </a:moveTo>
                      <a:cubicBezTo>
                        <a:pt x="2648" y="457"/>
                        <a:pt x="3287" y="1096"/>
                        <a:pt x="3287" y="1872"/>
                      </a:cubicBezTo>
                      <a:cubicBezTo>
                        <a:pt x="3287" y="2648"/>
                        <a:pt x="2648" y="3264"/>
                        <a:pt x="1872" y="3264"/>
                      </a:cubicBezTo>
                      <a:cubicBezTo>
                        <a:pt x="1096" y="3264"/>
                        <a:pt x="457" y="2648"/>
                        <a:pt x="457" y="1872"/>
                      </a:cubicBezTo>
                      <a:cubicBezTo>
                        <a:pt x="457" y="1096"/>
                        <a:pt x="1096" y="457"/>
                        <a:pt x="1872" y="457"/>
                      </a:cubicBezTo>
                      <a:close/>
                      <a:moveTo>
                        <a:pt x="1872" y="0"/>
                      </a:moveTo>
                      <a:cubicBezTo>
                        <a:pt x="845" y="0"/>
                        <a:pt x="0" y="845"/>
                        <a:pt x="0" y="1872"/>
                      </a:cubicBezTo>
                      <a:cubicBezTo>
                        <a:pt x="0" y="2899"/>
                        <a:pt x="845" y="3721"/>
                        <a:pt x="1872" y="3721"/>
                      </a:cubicBezTo>
                      <a:cubicBezTo>
                        <a:pt x="2899" y="3721"/>
                        <a:pt x="3721" y="2899"/>
                        <a:pt x="3721" y="1872"/>
                      </a:cubicBezTo>
                      <a:cubicBezTo>
                        <a:pt x="3721" y="845"/>
                        <a:pt x="2899" y="0"/>
                        <a:pt x="18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8" name="Google Shape;518;p20"/>
                <p:cNvSpPr/>
                <p:nvPr/>
              </p:nvSpPr>
              <p:spPr>
                <a:xfrm>
                  <a:off x="3274227" y="1468701"/>
                  <a:ext cx="13353" cy="14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57" extrusionOk="0">
                      <a:moveTo>
                        <a:pt x="229" y="0"/>
                      </a:moveTo>
                      <a:cubicBezTo>
                        <a:pt x="160" y="0"/>
                        <a:pt x="92" y="46"/>
                        <a:pt x="69" y="69"/>
                      </a:cubicBezTo>
                      <a:cubicBezTo>
                        <a:pt x="24" y="115"/>
                        <a:pt x="1" y="183"/>
                        <a:pt x="1" y="229"/>
                      </a:cubicBezTo>
                      <a:cubicBezTo>
                        <a:pt x="1" y="297"/>
                        <a:pt x="24" y="343"/>
                        <a:pt x="69" y="388"/>
                      </a:cubicBezTo>
                      <a:cubicBezTo>
                        <a:pt x="92" y="434"/>
                        <a:pt x="160" y="457"/>
                        <a:pt x="229" y="457"/>
                      </a:cubicBezTo>
                      <a:cubicBezTo>
                        <a:pt x="275" y="457"/>
                        <a:pt x="343" y="434"/>
                        <a:pt x="389" y="388"/>
                      </a:cubicBezTo>
                      <a:cubicBezTo>
                        <a:pt x="412" y="343"/>
                        <a:pt x="434" y="297"/>
                        <a:pt x="434" y="229"/>
                      </a:cubicBezTo>
                      <a:cubicBezTo>
                        <a:pt x="434" y="183"/>
                        <a:pt x="412" y="115"/>
                        <a:pt x="389" y="69"/>
                      </a:cubicBezTo>
                      <a:cubicBezTo>
                        <a:pt x="343" y="46"/>
                        <a:pt x="275" y="0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9" name="Google Shape;519;p20"/>
                <p:cNvSpPr/>
                <p:nvPr/>
              </p:nvSpPr>
              <p:spPr>
                <a:xfrm>
                  <a:off x="3146709" y="1784701"/>
                  <a:ext cx="14029" cy="14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58" extrusionOk="0">
                      <a:moveTo>
                        <a:pt x="229" y="1"/>
                      </a:moveTo>
                      <a:cubicBezTo>
                        <a:pt x="183" y="1"/>
                        <a:pt x="115" y="23"/>
                        <a:pt x="69" y="69"/>
                      </a:cubicBezTo>
                      <a:cubicBezTo>
                        <a:pt x="23" y="115"/>
                        <a:pt x="0" y="183"/>
                        <a:pt x="0" y="229"/>
                      </a:cubicBezTo>
                      <a:cubicBezTo>
                        <a:pt x="0" y="297"/>
                        <a:pt x="23" y="343"/>
                        <a:pt x="69" y="389"/>
                      </a:cubicBezTo>
                      <a:cubicBezTo>
                        <a:pt x="115" y="434"/>
                        <a:pt x="183" y="457"/>
                        <a:pt x="229" y="457"/>
                      </a:cubicBezTo>
                      <a:cubicBezTo>
                        <a:pt x="297" y="457"/>
                        <a:pt x="343" y="434"/>
                        <a:pt x="389" y="389"/>
                      </a:cubicBezTo>
                      <a:cubicBezTo>
                        <a:pt x="434" y="343"/>
                        <a:pt x="457" y="297"/>
                        <a:pt x="457" y="229"/>
                      </a:cubicBezTo>
                      <a:cubicBezTo>
                        <a:pt x="457" y="183"/>
                        <a:pt x="434" y="115"/>
                        <a:pt x="389" y="69"/>
                      </a:cubicBezTo>
                      <a:cubicBezTo>
                        <a:pt x="343" y="23"/>
                        <a:pt x="297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20" name="Google Shape;520;p20"/>
              <p:cNvSpPr/>
              <p:nvPr/>
            </p:nvSpPr>
            <p:spPr>
              <a:xfrm>
                <a:off x="2997872" y="1814663"/>
                <a:ext cx="122637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813" extrusionOk="0">
                    <a:moveTo>
                      <a:pt x="228" y="1393"/>
                    </a:moveTo>
                    <a:cubicBezTo>
                      <a:pt x="0" y="2351"/>
                      <a:pt x="594" y="3333"/>
                      <a:pt x="1575" y="3561"/>
                    </a:cubicBezTo>
                    <a:lnTo>
                      <a:pt x="1575" y="3561"/>
                    </a:lnTo>
                    <a:cubicBezTo>
                      <a:pt x="2534" y="3812"/>
                      <a:pt x="3515" y="3219"/>
                      <a:pt x="3744" y="2237"/>
                    </a:cubicBezTo>
                    <a:lnTo>
                      <a:pt x="3744" y="2237"/>
                    </a:lnTo>
                    <a:cubicBezTo>
                      <a:pt x="3995" y="1279"/>
                      <a:pt x="3401" y="297"/>
                      <a:pt x="2420" y="69"/>
                    </a:cubicBezTo>
                    <a:lnTo>
                      <a:pt x="2420" y="69"/>
                    </a:lnTo>
                    <a:cubicBezTo>
                      <a:pt x="2283" y="23"/>
                      <a:pt x="2146" y="0"/>
                      <a:pt x="1986" y="0"/>
                    </a:cubicBezTo>
                    <a:lnTo>
                      <a:pt x="1986" y="0"/>
                    </a:lnTo>
                    <a:cubicBezTo>
                      <a:pt x="1187" y="0"/>
                      <a:pt x="434" y="571"/>
                      <a:pt x="228" y="13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21" name="Google Shape;521;p20"/>
              <p:cNvGrpSpPr/>
              <p:nvPr/>
            </p:nvGrpSpPr>
            <p:grpSpPr>
              <a:xfrm>
                <a:off x="590289" y="1392299"/>
                <a:ext cx="1776672" cy="690451"/>
                <a:chOff x="1088339" y="1392299"/>
                <a:chExt cx="1776672" cy="690451"/>
              </a:xfrm>
            </p:grpSpPr>
            <p:sp>
              <p:nvSpPr>
                <p:cNvPr id="522" name="Google Shape;522;p20"/>
                <p:cNvSpPr txBox="1"/>
                <p:nvPr/>
              </p:nvSpPr>
              <p:spPr>
                <a:xfrm>
                  <a:off x="1139412" y="1392299"/>
                  <a:ext cx="1725599" cy="28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Gığıldama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Evresi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523" name="Google Shape;523;p20"/>
                <p:cNvSpPr txBox="1"/>
                <p:nvPr/>
              </p:nvSpPr>
              <p:spPr>
                <a:xfrm>
                  <a:off x="1088339" y="1705350"/>
                  <a:ext cx="1725600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latin typeface="Roboto"/>
                      <a:ea typeface="Roboto"/>
                      <a:cs typeface="Roboto"/>
                      <a:sym typeface="Roboto"/>
                    </a:rPr>
                    <a:t>2-3 ay</a:t>
                  </a:r>
                  <a:endParaRPr sz="2267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524" name="Google Shape;524;p20"/>
            <p:cNvGrpSpPr/>
            <p:nvPr/>
          </p:nvGrpSpPr>
          <p:grpSpPr>
            <a:xfrm>
              <a:off x="352755" y="2559660"/>
              <a:ext cx="3287745" cy="888348"/>
              <a:chOff x="352755" y="2559660"/>
              <a:chExt cx="3287745" cy="888348"/>
            </a:xfrm>
          </p:grpSpPr>
          <p:cxnSp>
            <p:nvCxnSpPr>
              <p:cNvPr id="525" name="Google Shape;525;p20"/>
              <p:cNvCxnSpPr/>
              <p:nvPr/>
            </p:nvCxnSpPr>
            <p:spPr>
              <a:xfrm>
                <a:off x="3136500" y="2945350"/>
                <a:ext cx="50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6" name="Google Shape;526;p20"/>
              <p:cNvGrpSpPr/>
              <p:nvPr/>
            </p:nvGrpSpPr>
            <p:grpSpPr>
              <a:xfrm>
                <a:off x="457209" y="2566659"/>
                <a:ext cx="2660522" cy="814927"/>
                <a:chOff x="543684" y="2566659"/>
                <a:chExt cx="2660522" cy="814927"/>
              </a:xfrm>
            </p:grpSpPr>
            <p:sp>
              <p:nvSpPr>
                <p:cNvPr id="527" name="Google Shape;527;p20"/>
                <p:cNvSpPr/>
                <p:nvPr/>
              </p:nvSpPr>
              <p:spPr>
                <a:xfrm>
                  <a:off x="543684" y="2566659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extrusionOk="0">
                      <a:moveTo>
                        <a:pt x="13285" y="1"/>
                      </a:moveTo>
                      <a:cubicBezTo>
                        <a:pt x="5981" y="1"/>
                        <a:pt x="0" y="5981"/>
                        <a:pt x="0" y="13285"/>
                      </a:cubicBezTo>
                      <a:cubicBezTo>
                        <a:pt x="0" y="20589"/>
                        <a:pt x="5981" y="26546"/>
                        <a:pt x="13285" y="26546"/>
                      </a:cubicBezTo>
                      <a:lnTo>
                        <a:pt x="73384" y="26546"/>
                      </a:lnTo>
                      <a:cubicBezTo>
                        <a:pt x="80688" y="26546"/>
                        <a:pt x="86668" y="20589"/>
                        <a:pt x="86668" y="13285"/>
                      </a:cubicBezTo>
                      <a:cubicBezTo>
                        <a:pt x="86668" y="5981"/>
                        <a:pt x="80688" y="1"/>
                        <a:pt x="7338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28" name="Google Shape;528;p20"/>
                <p:cNvSpPr/>
                <p:nvPr/>
              </p:nvSpPr>
              <p:spPr>
                <a:xfrm>
                  <a:off x="543684" y="2566659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73384" y="26546"/>
                      </a:moveTo>
                      <a:lnTo>
                        <a:pt x="13285" y="26546"/>
                      </a:lnTo>
                      <a:cubicBezTo>
                        <a:pt x="5981" y="26546"/>
                        <a:pt x="0" y="20589"/>
                        <a:pt x="0" y="13285"/>
                      </a:cubicBezTo>
                      <a:cubicBezTo>
                        <a:pt x="0" y="5981"/>
                        <a:pt x="5981" y="1"/>
                        <a:pt x="13285" y="1"/>
                      </a:cubicBezTo>
                      <a:lnTo>
                        <a:pt x="73384" y="1"/>
                      </a:lnTo>
                      <a:cubicBezTo>
                        <a:pt x="80688" y="1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46"/>
                        <a:pt x="73384" y="26546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FFFFF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29" name="Google Shape;529;p20"/>
                <p:cNvSpPr/>
                <p:nvPr/>
              </p:nvSpPr>
              <p:spPr>
                <a:xfrm>
                  <a:off x="543684" y="2566659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73384" y="26546"/>
                      </a:moveTo>
                      <a:lnTo>
                        <a:pt x="13285" y="26546"/>
                      </a:lnTo>
                      <a:cubicBezTo>
                        <a:pt x="5981" y="26546"/>
                        <a:pt x="0" y="20589"/>
                        <a:pt x="0" y="13285"/>
                      </a:cubicBezTo>
                      <a:cubicBezTo>
                        <a:pt x="0" y="5981"/>
                        <a:pt x="5981" y="1"/>
                        <a:pt x="13285" y="1"/>
                      </a:cubicBezTo>
                      <a:lnTo>
                        <a:pt x="73384" y="1"/>
                      </a:lnTo>
                      <a:cubicBezTo>
                        <a:pt x="80688" y="1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46"/>
                        <a:pt x="73384" y="26546"/>
                      </a:cubicBezTo>
                      <a:close/>
                    </a:path>
                  </a:pathLst>
                </a:custGeom>
                <a:noFill/>
                <a:ln w="18825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30" name="Google Shape;530;p20"/>
              <p:cNvSpPr/>
              <p:nvPr/>
            </p:nvSpPr>
            <p:spPr>
              <a:xfrm>
                <a:off x="2324507" y="2559660"/>
                <a:ext cx="847159" cy="852040"/>
              </a:xfrm>
              <a:custGeom>
                <a:avLst/>
                <a:gdLst/>
                <a:ahLst/>
                <a:cxnLst/>
                <a:rect l="l" t="t" r="r" b="b"/>
                <a:pathLst>
                  <a:path w="27597" h="27756" extrusionOk="0">
                    <a:moveTo>
                      <a:pt x="4680" y="3972"/>
                    </a:moveTo>
                    <a:cubicBezTo>
                      <a:pt x="2945" y="5707"/>
                      <a:pt x="1713" y="7898"/>
                      <a:pt x="1142" y="10295"/>
                    </a:cubicBezTo>
                    <a:lnTo>
                      <a:pt x="1142" y="10295"/>
                    </a:lnTo>
                    <a:cubicBezTo>
                      <a:pt x="1" y="14928"/>
                      <a:pt x="1325" y="19699"/>
                      <a:pt x="4703" y="23054"/>
                    </a:cubicBezTo>
                    <a:lnTo>
                      <a:pt x="4703" y="23054"/>
                    </a:lnTo>
                    <a:cubicBezTo>
                      <a:pt x="6438" y="24811"/>
                      <a:pt x="8629" y="26044"/>
                      <a:pt x="11026" y="26615"/>
                    </a:cubicBezTo>
                    <a:lnTo>
                      <a:pt x="11026" y="26615"/>
                    </a:lnTo>
                    <a:cubicBezTo>
                      <a:pt x="15659" y="27756"/>
                      <a:pt x="20430" y="26409"/>
                      <a:pt x="23808" y="23054"/>
                    </a:cubicBezTo>
                    <a:lnTo>
                      <a:pt x="23808" y="23054"/>
                    </a:lnTo>
                    <a:cubicBezTo>
                      <a:pt x="25542" y="21296"/>
                      <a:pt x="26775" y="19128"/>
                      <a:pt x="27368" y="16708"/>
                    </a:cubicBezTo>
                    <a:lnTo>
                      <a:pt x="27368" y="16708"/>
                    </a:lnTo>
                    <a:cubicBezTo>
                      <a:pt x="27597" y="15727"/>
                      <a:pt x="27003" y="14723"/>
                      <a:pt x="25999" y="14472"/>
                    </a:cubicBezTo>
                    <a:lnTo>
                      <a:pt x="25999" y="14472"/>
                    </a:lnTo>
                    <a:cubicBezTo>
                      <a:pt x="24995" y="14220"/>
                      <a:pt x="23990" y="14837"/>
                      <a:pt x="23762" y="15841"/>
                    </a:cubicBezTo>
                    <a:lnTo>
                      <a:pt x="23762" y="15841"/>
                    </a:lnTo>
                    <a:cubicBezTo>
                      <a:pt x="23328" y="17576"/>
                      <a:pt x="22438" y="19151"/>
                      <a:pt x="21183" y="20429"/>
                    </a:cubicBezTo>
                    <a:lnTo>
                      <a:pt x="21183" y="20429"/>
                    </a:lnTo>
                    <a:cubicBezTo>
                      <a:pt x="18740" y="22871"/>
                      <a:pt x="15271" y="23830"/>
                      <a:pt x="11916" y="23008"/>
                    </a:cubicBezTo>
                    <a:lnTo>
                      <a:pt x="11916" y="23008"/>
                    </a:lnTo>
                    <a:cubicBezTo>
                      <a:pt x="10181" y="22574"/>
                      <a:pt x="8583" y="21684"/>
                      <a:pt x="7328" y="20429"/>
                    </a:cubicBezTo>
                    <a:lnTo>
                      <a:pt x="7328" y="20429"/>
                    </a:lnTo>
                    <a:cubicBezTo>
                      <a:pt x="4886" y="17987"/>
                      <a:pt x="3927" y="14540"/>
                      <a:pt x="4749" y="11185"/>
                    </a:cubicBezTo>
                    <a:lnTo>
                      <a:pt x="4749" y="11185"/>
                    </a:lnTo>
                    <a:cubicBezTo>
                      <a:pt x="5159" y="9427"/>
                      <a:pt x="6050" y="7852"/>
                      <a:pt x="7328" y="6597"/>
                    </a:cubicBezTo>
                    <a:lnTo>
                      <a:pt x="7328" y="6597"/>
                    </a:lnTo>
                    <a:cubicBezTo>
                      <a:pt x="9770" y="4155"/>
                      <a:pt x="13217" y="3173"/>
                      <a:pt x="16572" y="3995"/>
                    </a:cubicBezTo>
                    <a:lnTo>
                      <a:pt x="16572" y="3995"/>
                    </a:lnTo>
                    <a:cubicBezTo>
                      <a:pt x="18307" y="4428"/>
                      <a:pt x="19905" y="5319"/>
                      <a:pt x="21160" y="6574"/>
                    </a:cubicBezTo>
                    <a:lnTo>
                      <a:pt x="21160" y="6574"/>
                    </a:lnTo>
                    <a:cubicBezTo>
                      <a:pt x="21982" y="7396"/>
                      <a:pt x="22644" y="8354"/>
                      <a:pt x="23146" y="9404"/>
                    </a:cubicBezTo>
                    <a:lnTo>
                      <a:pt x="23146" y="9404"/>
                    </a:lnTo>
                    <a:cubicBezTo>
                      <a:pt x="23579" y="10340"/>
                      <a:pt x="24675" y="10751"/>
                      <a:pt x="25611" y="10317"/>
                    </a:cubicBezTo>
                    <a:lnTo>
                      <a:pt x="25611" y="10317"/>
                    </a:lnTo>
                    <a:cubicBezTo>
                      <a:pt x="26547" y="9884"/>
                      <a:pt x="26935" y="8788"/>
                      <a:pt x="26524" y="7852"/>
                    </a:cubicBezTo>
                    <a:lnTo>
                      <a:pt x="26524" y="7852"/>
                    </a:lnTo>
                    <a:cubicBezTo>
                      <a:pt x="25839" y="6391"/>
                      <a:pt x="24926" y="5090"/>
                      <a:pt x="23785" y="3949"/>
                    </a:cubicBezTo>
                    <a:lnTo>
                      <a:pt x="23785" y="3949"/>
                    </a:lnTo>
                    <a:cubicBezTo>
                      <a:pt x="22050" y="2214"/>
                      <a:pt x="19859" y="982"/>
                      <a:pt x="17462" y="388"/>
                    </a:cubicBezTo>
                    <a:lnTo>
                      <a:pt x="17462" y="388"/>
                    </a:lnTo>
                    <a:cubicBezTo>
                      <a:pt x="16367" y="114"/>
                      <a:pt x="15294" y="0"/>
                      <a:pt x="14198" y="0"/>
                    </a:cubicBezTo>
                    <a:lnTo>
                      <a:pt x="14198" y="0"/>
                    </a:lnTo>
                    <a:cubicBezTo>
                      <a:pt x="10683" y="0"/>
                      <a:pt x="7282" y="1393"/>
                      <a:pt x="4680" y="397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31" name="Google Shape;531;p20"/>
              <p:cNvGrpSpPr/>
              <p:nvPr/>
            </p:nvGrpSpPr>
            <p:grpSpPr>
              <a:xfrm>
                <a:off x="2600601" y="2790167"/>
                <a:ext cx="307620" cy="367203"/>
                <a:chOff x="2687076" y="2790167"/>
                <a:chExt cx="307620" cy="367203"/>
              </a:xfrm>
            </p:grpSpPr>
            <p:sp>
              <p:nvSpPr>
                <p:cNvPr id="532" name="Google Shape;532;p20"/>
                <p:cNvSpPr/>
                <p:nvPr/>
              </p:nvSpPr>
              <p:spPr>
                <a:xfrm>
                  <a:off x="2747335" y="2869367"/>
                  <a:ext cx="188513" cy="21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7122" extrusionOk="0">
                      <a:moveTo>
                        <a:pt x="3059" y="365"/>
                      </a:moveTo>
                      <a:cubicBezTo>
                        <a:pt x="4542" y="365"/>
                        <a:pt x="5752" y="1575"/>
                        <a:pt x="5752" y="3059"/>
                      </a:cubicBezTo>
                      <a:cubicBezTo>
                        <a:pt x="5752" y="3835"/>
                        <a:pt x="5432" y="4588"/>
                        <a:pt x="4839" y="5090"/>
                      </a:cubicBezTo>
                      <a:cubicBezTo>
                        <a:pt x="4839" y="5113"/>
                        <a:pt x="4816" y="5136"/>
                        <a:pt x="4816" y="5136"/>
                      </a:cubicBezTo>
                      <a:cubicBezTo>
                        <a:pt x="4383" y="5592"/>
                        <a:pt x="4291" y="6368"/>
                        <a:pt x="4291" y="6734"/>
                      </a:cubicBezTo>
                      <a:lnTo>
                        <a:pt x="1849" y="6734"/>
                      </a:lnTo>
                      <a:cubicBezTo>
                        <a:pt x="1826" y="6368"/>
                        <a:pt x="1758" y="5569"/>
                        <a:pt x="1278" y="5090"/>
                      </a:cubicBezTo>
                      <a:cubicBezTo>
                        <a:pt x="708" y="4588"/>
                        <a:pt x="365" y="3835"/>
                        <a:pt x="365" y="3059"/>
                      </a:cubicBezTo>
                      <a:cubicBezTo>
                        <a:pt x="365" y="1575"/>
                        <a:pt x="1575" y="365"/>
                        <a:pt x="3059" y="365"/>
                      </a:cubicBezTo>
                      <a:close/>
                      <a:moveTo>
                        <a:pt x="3059" y="0"/>
                      </a:moveTo>
                      <a:cubicBezTo>
                        <a:pt x="1370" y="0"/>
                        <a:pt x="0" y="1370"/>
                        <a:pt x="0" y="3059"/>
                      </a:cubicBezTo>
                      <a:cubicBezTo>
                        <a:pt x="0" y="3949"/>
                        <a:pt x="388" y="4816"/>
                        <a:pt x="1027" y="5387"/>
                      </a:cubicBezTo>
                      <a:cubicBezTo>
                        <a:pt x="1529" y="5866"/>
                        <a:pt x="1484" y="6916"/>
                        <a:pt x="1461" y="6916"/>
                      </a:cubicBezTo>
                      <a:cubicBezTo>
                        <a:pt x="1461" y="6985"/>
                        <a:pt x="1484" y="7007"/>
                        <a:pt x="1529" y="7053"/>
                      </a:cubicBezTo>
                      <a:cubicBezTo>
                        <a:pt x="1552" y="7099"/>
                        <a:pt x="1598" y="7122"/>
                        <a:pt x="1643" y="7122"/>
                      </a:cubicBezTo>
                      <a:lnTo>
                        <a:pt x="4474" y="7122"/>
                      </a:lnTo>
                      <a:cubicBezTo>
                        <a:pt x="4519" y="7122"/>
                        <a:pt x="4565" y="7099"/>
                        <a:pt x="4611" y="7053"/>
                      </a:cubicBezTo>
                      <a:cubicBezTo>
                        <a:pt x="4634" y="7030"/>
                        <a:pt x="4656" y="6985"/>
                        <a:pt x="4656" y="6916"/>
                      </a:cubicBezTo>
                      <a:cubicBezTo>
                        <a:pt x="4656" y="6916"/>
                        <a:pt x="4611" y="5866"/>
                        <a:pt x="5090" y="5387"/>
                      </a:cubicBezTo>
                      <a:cubicBezTo>
                        <a:pt x="5113" y="5364"/>
                        <a:pt x="5113" y="5364"/>
                        <a:pt x="5136" y="5341"/>
                      </a:cubicBezTo>
                      <a:cubicBezTo>
                        <a:pt x="5775" y="4771"/>
                        <a:pt x="6140" y="3926"/>
                        <a:pt x="6140" y="3059"/>
                      </a:cubicBezTo>
                      <a:cubicBezTo>
                        <a:pt x="6140" y="1370"/>
                        <a:pt x="4771" y="0"/>
                        <a:pt x="3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3" name="Google Shape;533;p20"/>
                <p:cNvSpPr/>
                <p:nvPr/>
              </p:nvSpPr>
              <p:spPr>
                <a:xfrm>
                  <a:off x="2835621" y="2893188"/>
                  <a:ext cx="79200" cy="7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580" extrusionOk="0">
                      <a:moveTo>
                        <a:pt x="183" y="0"/>
                      </a:moveTo>
                      <a:cubicBezTo>
                        <a:pt x="91" y="0"/>
                        <a:pt x="0" y="91"/>
                        <a:pt x="0" y="183"/>
                      </a:cubicBezTo>
                      <a:cubicBezTo>
                        <a:pt x="0" y="297"/>
                        <a:pt x="91" y="388"/>
                        <a:pt x="183" y="388"/>
                      </a:cubicBezTo>
                      <a:cubicBezTo>
                        <a:pt x="1301" y="388"/>
                        <a:pt x="2191" y="1278"/>
                        <a:pt x="2191" y="2397"/>
                      </a:cubicBezTo>
                      <a:cubicBezTo>
                        <a:pt x="2191" y="2488"/>
                        <a:pt x="2283" y="2579"/>
                        <a:pt x="2374" y="2579"/>
                      </a:cubicBezTo>
                      <a:cubicBezTo>
                        <a:pt x="2488" y="2579"/>
                        <a:pt x="2579" y="2488"/>
                        <a:pt x="2579" y="2397"/>
                      </a:cubicBezTo>
                      <a:cubicBezTo>
                        <a:pt x="2579" y="1073"/>
                        <a:pt x="1507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4" name="Google Shape;534;p20"/>
                <p:cNvSpPr/>
                <p:nvPr/>
              </p:nvSpPr>
              <p:spPr>
                <a:xfrm>
                  <a:off x="2789360" y="3094257"/>
                  <a:ext cx="103727" cy="2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9" h="937" extrusionOk="0">
                      <a:moveTo>
                        <a:pt x="2899" y="366"/>
                      </a:moveTo>
                      <a:cubicBezTo>
                        <a:pt x="2945" y="366"/>
                        <a:pt x="2991" y="389"/>
                        <a:pt x="2991" y="457"/>
                      </a:cubicBezTo>
                      <a:cubicBezTo>
                        <a:pt x="2991" y="503"/>
                        <a:pt x="2968" y="549"/>
                        <a:pt x="2922" y="549"/>
                      </a:cubicBezTo>
                      <a:lnTo>
                        <a:pt x="457" y="549"/>
                      </a:lnTo>
                      <a:cubicBezTo>
                        <a:pt x="411" y="549"/>
                        <a:pt x="366" y="503"/>
                        <a:pt x="366" y="457"/>
                      </a:cubicBezTo>
                      <a:cubicBezTo>
                        <a:pt x="366" y="389"/>
                        <a:pt x="411" y="366"/>
                        <a:pt x="457" y="366"/>
                      </a:cubicBezTo>
                      <a:close/>
                      <a:moveTo>
                        <a:pt x="457" y="1"/>
                      </a:moveTo>
                      <a:cubicBezTo>
                        <a:pt x="206" y="1"/>
                        <a:pt x="1" y="206"/>
                        <a:pt x="1" y="457"/>
                      </a:cubicBezTo>
                      <a:cubicBezTo>
                        <a:pt x="1" y="731"/>
                        <a:pt x="206" y="937"/>
                        <a:pt x="457" y="937"/>
                      </a:cubicBezTo>
                      <a:lnTo>
                        <a:pt x="2899" y="937"/>
                      </a:lnTo>
                      <a:cubicBezTo>
                        <a:pt x="3173" y="914"/>
                        <a:pt x="3379" y="731"/>
                        <a:pt x="3379" y="457"/>
                      </a:cubicBezTo>
                      <a:cubicBezTo>
                        <a:pt x="3379" y="206"/>
                        <a:pt x="3173" y="1"/>
                        <a:pt x="29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5" name="Google Shape;535;p20"/>
                <p:cNvSpPr/>
                <p:nvPr/>
              </p:nvSpPr>
              <p:spPr>
                <a:xfrm>
                  <a:off x="2800564" y="3128607"/>
                  <a:ext cx="81318" cy="2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937" extrusionOk="0">
                      <a:moveTo>
                        <a:pt x="2192" y="366"/>
                      </a:moveTo>
                      <a:cubicBezTo>
                        <a:pt x="2238" y="366"/>
                        <a:pt x="2283" y="388"/>
                        <a:pt x="2283" y="457"/>
                      </a:cubicBezTo>
                      <a:cubicBezTo>
                        <a:pt x="2283" y="503"/>
                        <a:pt x="2238" y="548"/>
                        <a:pt x="2192" y="548"/>
                      </a:cubicBezTo>
                      <a:lnTo>
                        <a:pt x="457" y="548"/>
                      </a:lnTo>
                      <a:cubicBezTo>
                        <a:pt x="412" y="548"/>
                        <a:pt x="366" y="503"/>
                        <a:pt x="366" y="457"/>
                      </a:cubicBezTo>
                      <a:cubicBezTo>
                        <a:pt x="366" y="388"/>
                        <a:pt x="412" y="366"/>
                        <a:pt x="457" y="366"/>
                      </a:cubicBezTo>
                      <a:close/>
                      <a:moveTo>
                        <a:pt x="457" y="0"/>
                      </a:moveTo>
                      <a:cubicBezTo>
                        <a:pt x="206" y="0"/>
                        <a:pt x="1" y="206"/>
                        <a:pt x="1" y="457"/>
                      </a:cubicBezTo>
                      <a:cubicBezTo>
                        <a:pt x="1" y="708"/>
                        <a:pt x="206" y="936"/>
                        <a:pt x="457" y="936"/>
                      </a:cubicBezTo>
                      <a:lnTo>
                        <a:pt x="2192" y="936"/>
                      </a:lnTo>
                      <a:cubicBezTo>
                        <a:pt x="2443" y="936"/>
                        <a:pt x="2649" y="708"/>
                        <a:pt x="2649" y="457"/>
                      </a:cubicBezTo>
                      <a:cubicBezTo>
                        <a:pt x="2649" y="206"/>
                        <a:pt x="2443" y="0"/>
                        <a:pt x="21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6" name="Google Shape;536;p20"/>
                <p:cNvSpPr/>
                <p:nvPr/>
              </p:nvSpPr>
              <p:spPr>
                <a:xfrm>
                  <a:off x="2835621" y="2790167"/>
                  <a:ext cx="11235" cy="50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645" extrusionOk="0">
                      <a:moveTo>
                        <a:pt x="183" y="1"/>
                      </a:moveTo>
                      <a:cubicBezTo>
                        <a:pt x="91" y="1"/>
                        <a:pt x="0" y="92"/>
                        <a:pt x="0" y="183"/>
                      </a:cubicBezTo>
                      <a:lnTo>
                        <a:pt x="0" y="1462"/>
                      </a:lnTo>
                      <a:cubicBezTo>
                        <a:pt x="0" y="1576"/>
                        <a:pt x="91" y="1644"/>
                        <a:pt x="183" y="1644"/>
                      </a:cubicBezTo>
                      <a:cubicBezTo>
                        <a:pt x="297" y="1644"/>
                        <a:pt x="365" y="1576"/>
                        <a:pt x="365" y="1462"/>
                      </a:cubicBezTo>
                      <a:lnTo>
                        <a:pt x="365" y="183"/>
                      </a:lnTo>
                      <a:cubicBezTo>
                        <a:pt x="365" y="92"/>
                        <a:pt x="274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7" name="Google Shape;537;p20"/>
                <p:cNvSpPr/>
                <p:nvPr/>
              </p:nvSpPr>
              <p:spPr>
                <a:xfrm>
                  <a:off x="2905673" y="2818163"/>
                  <a:ext cx="35057" cy="4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" h="1440" extrusionOk="0">
                      <a:moveTo>
                        <a:pt x="926" y="1"/>
                      </a:moveTo>
                      <a:cubicBezTo>
                        <a:pt x="864" y="1"/>
                        <a:pt x="806" y="26"/>
                        <a:pt x="777" y="70"/>
                      </a:cubicBezTo>
                      <a:lnTo>
                        <a:pt x="69" y="1143"/>
                      </a:lnTo>
                      <a:cubicBezTo>
                        <a:pt x="1" y="1234"/>
                        <a:pt x="23" y="1349"/>
                        <a:pt x="115" y="1417"/>
                      </a:cubicBezTo>
                      <a:cubicBezTo>
                        <a:pt x="138" y="1440"/>
                        <a:pt x="183" y="1440"/>
                        <a:pt x="206" y="1440"/>
                      </a:cubicBezTo>
                      <a:cubicBezTo>
                        <a:pt x="274" y="1440"/>
                        <a:pt x="343" y="1417"/>
                        <a:pt x="366" y="1349"/>
                      </a:cubicBezTo>
                      <a:lnTo>
                        <a:pt x="1073" y="299"/>
                      </a:lnTo>
                      <a:cubicBezTo>
                        <a:pt x="1142" y="207"/>
                        <a:pt x="1119" y="93"/>
                        <a:pt x="1028" y="25"/>
                      </a:cubicBezTo>
                      <a:cubicBezTo>
                        <a:pt x="995" y="8"/>
                        <a:pt x="960" y="1"/>
                        <a:pt x="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8" name="Google Shape;538;p20"/>
                <p:cNvSpPr/>
                <p:nvPr/>
              </p:nvSpPr>
              <p:spPr>
                <a:xfrm>
                  <a:off x="2744511" y="2816291"/>
                  <a:ext cx="34381" cy="44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1456" extrusionOk="0">
                      <a:moveTo>
                        <a:pt x="228" y="0"/>
                      </a:moveTo>
                      <a:cubicBezTo>
                        <a:pt x="190" y="0"/>
                        <a:pt x="151" y="13"/>
                        <a:pt x="115" y="40"/>
                      </a:cubicBezTo>
                      <a:cubicBezTo>
                        <a:pt x="24" y="86"/>
                        <a:pt x="1" y="200"/>
                        <a:pt x="46" y="291"/>
                      </a:cubicBezTo>
                      <a:lnTo>
                        <a:pt x="731" y="1364"/>
                      </a:lnTo>
                      <a:cubicBezTo>
                        <a:pt x="777" y="1432"/>
                        <a:pt x="845" y="1455"/>
                        <a:pt x="914" y="1455"/>
                      </a:cubicBezTo>
                      <a:cubicBezTo>
                        <a:pt x="937" y="1455"/>
                        <a:pt x="959" y="1455"/>
                        <a:pt x="1005" y="1432"/>
                      </a:cubicBezTo>
                      <a:cubicBezTo>
                        <a:pt x="1096" y="1364"/>
                        <a:pt x="1119" y="1250"/>
                        <a:pt x="1051" y="1158"/>
                      </a:cubicBezTo>
                      <a:lnTo>
                        <a:pt x="366" y="86"/>
                      </a:lnTo>
                      <a:cubicBezTo>
                        <a:pt x="338" y="30"/>
                        <a:pt x="286" y="0"/>
                        <a:pt x="2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9" name="Google Shape;539;p20"/>
                <p:cNvSpPr/>
                <p:nvPr/>
              </p:nvSpPr>
              <p:spPr>
                <a:xfrm>
                  <a:off x="2687076" y="2877747"/>
                  <a:ext cx="47673" cy="30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983" extrusionOk="0">
                      <a:moveTo>
                        <a:pt x="224" y="1"/>
                      </a:moveTo>
                      <a:cubicBezTo>
                        <a:pt x="160" y="1"/>
                        <a:pt x="99" y="31"/>
                        <a:pt x="69" y="92"/>
                      </a:cubicBezTo>
                      <a:cubicBezTo>
                        <a:pt x="0" y="184"/>
                        <a:pt x="46" y="298"/>
                        <a:pt x="137" y="343"/>
                      </a:cubicBezTo>
                      <a:lnTo>
                        <a:pt x="1255" y="960"/>
                      </a:lnTo>
                      <a:cubicBezTo>
                        <a:pt x="1301" y="960"/>
                        <a:pt x="1324" y="982"/>
                        <a:pt x="1347" y="982"/>
                      </a:cubicBezTo>
                      <a:cubicBezTo>
                        <a:pt x="1415" y="982"/>
                        <a:pt x="1484" y="937"/>
                        <a:pt x="1507" y="891"/>
                      </a:cubicBezTo>
                      <a:cubicBezTo>
                        <a:pt x="1552" y="800"/>
                        <a:pt x="1529" y="663"/>
                        <a:pt x="1438" y="617"/>
                      </a:cubicBezTo>
                      <a:lnTo>
                        <a:pt x="320" y="24"/>
                      </a:lnTo>
                      <a:cubicBezTo>
                        <a:pt x="289" y="9"/>
                        <a:pt x="256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40" name="Google Shape;540;p20"/>
                <p:cNvSpPr/>
                <p:nvPr/>
              </p:nvSpPr>
              <p:spPr>
                <a:xfrm>
                  <a:off x="2947728" y="2877747"/>
                  <a:ext cx="46967" cy="30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" h="983" extrusionOk="0">
                      <a:moveTo>
                        <a:pt x="1334" y="1"/>
                      </a:moveTo>
                      <a:cubicBezTo>
                        <a:pt x="1299" y="1"/>
                        <a:pt x="1263" y="9"/>
                        <a:pt x="1233" y="24"/>
                      </a:cubicBezTo>
                      <a:lnTo>
                        <a:pt x="114" y="617"/>
                      </a:lnTo>
                      <a:cubicBezTo>
                        <a:pt x="23" y="663"/>
                        <a:pt x="0" y="800"/>
                        <a:pt x="46" y="891"/>
                      </a:cubicBezTo>
                      <a:cubicBezTo>
                        <a:pt x="69" y="937"/>
                        <a:pt x="137" y="982"/>
                        <a:pt x="206" y="982"/>
                      </a:cubicBezTo>
                      <a:cubicBezTo>
                        <a:pt x="228" y="982"/>
                        <a:pt x="274" y="960"/>
                        <a:pt x="297" y="960"/>
                      </a:cubicBezTo>
                      <a:lnTo>
                        <a:pt x="1415" y="343"/>
                      </a:lnTo>
                      <a:cubicBezTo>
                        <a:pt x="1507" y="298"/>
                        <a:pt x="1529" y="184"/>
                        <a:pt x="1507" y="92"/>
                      </a:cubicBezTo>
                      <a:cubicBezTo>
                        <a:pt x="1476" y="31"/>
                        <a:pt x="1405" y="1"/>
                        <a:pt x="13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41" name="Google Shape;541;p20"/>
              <p:cNvSpPr/>
              <p:nvPr/>
            </p:nvSpPr>
            <p:spPr>
              <a:xfrm>
                <a:off x="3058847" y="2885451"/>
                <a:ext cx="122637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813" extrusionOk="0">
                    <a:moveTo>
                      <a:pt x="228" y="1393"/>
                    </a:moveTo>
                    <a:cubicBezTo>
                      <a:pt x="0" y="2351"/>
                      <a:pt x="594" y="3333"/>
                      <a:pt x="1575" y="3561"/>
                    </a:cubicBezTo>
                    <a:lnTo>
                      <a:pt x="1575" y="3561"/>
                    </a:lnTo>
                    <a:cubicBezTo>
                      <a:pt x="2534" y="3812"/>
                      <a:pt x="3515" y="3219"/>
                      <a:pt x="3744" y="2237"/>
                    </a:cubicBezTo>
                    <a:lnTo>
                      <a:pt x="3744" y="2237"/>
                    </a:lnTo>
                    <a:cubicBezTo>
                      <a:pt x="3995" y="1279"/>
                      <a:pt x="3401" y="297"/>
                      <a:pt x="2420" y="69"/>
                    </a:cubicBezTo>
                    <a:lnTo>
                      <a:pt x="2420" y="69"/>
                    </a:lnTo>
                    <a:cubicBezTo>
                      <a:pt x="2283" y="23"/>
                      <a:pt x="2146" y="0"/>
                      <a:pt x="1986" y="0"/>
                    </a:cubicBezTo>
                    <a:lnTo>
                      <a:pt x="1986" y="0"/>
                    </a:lnTo>
                    <a:cubicBezTo>
                      <a:pt x="1187" y="0"/>
                      <a:pt x="434" y="571"/>
                      <a:pt x="228" y="13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42" name="Google Shape;542;p20"/>
              <p:cNvGrpSpPr/>
              <p:nvPr/>
            </p:nvGrpSpPr>
            <p:grpSpPr>
              <a:xfrm>
                <a:off x="352755" y="2696589"/>
                <a:ext cx="2039747" cy="751419"/>
                <a:chOff x="439230" y="2696589"/>
                <a:chExt cx="2039747" cy="751419"/>
              </a:xfrm>
            </p:grpSpPr>
            <p:sp>
              <p:nvSpPr>
                <p:cNvPr id="543" name="Google Shape;543;p20"/>
                <p:cNvSpPr txBox="1"/>
                <p:nvPr/>
              </p:nvSpPr>
              <p:spPr>
                <a:xfrm>
                  <a:off x="439230" y="2696589"/>
                  <a:ext cx="1994177" cy="28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Düzenli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mırıldanma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Evesi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544" name="Google Shape;544;p20"/>
                <p:cNvSpPr txBox="1"/>
                <p:nvPr/>
              </p:nvSpPr>
              <p:spPr>
                <a:xfrm>
                  <a:off x="744077" y="3070608"/>
                  <a:ext cx="1734900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6-8 ay</a:t>
                  </a:r>
                  <a:endParaRPr sz="1600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545" name="Google Shape;545;p20"/>
            <p:cNvGrpSpPr/>
            <p:nvPr/>
          </p:nvGrpSpPr>
          <p:grpSpPr>
            <a:xfrm>
              <a:off x="346464" y="3538500"/>
              <a:ext cx="3389499" cy="1264168"/>
              <a:chOff x="346464" y="3538500"/>
              <a:chExt cx="3389499" cy="1264168"/>
            </a:xfrm>
          </p:grpSpPr>
          <p:cxnSp>
            <p:nvCxnSpPr>
              <p:cNvPr id="546" name="Google Shape;546;p20"/>
              <p:cNvCxnSpPr/>
              <p:nvPr/>
            </p:nvCxnSpPr>
            <p:spPr>
              <a:xfrm rot="10800000" flipH="1">
                <a:off x="3075663" y="3538500"/>
                <a:ext cx="660300" cy="53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7" name="Google Shape;547;p20"/>
              <p:cNvGrpSpPr/>
              <p:nvPr/>
            </p:nvGrpSpPr>
            <p:grpSpPr>
              <a:xfrm>
                <a:off x="457193" y="3906359"/>
                <a:ext cx="2660522" cy="815633"/>
                <a:chOff x="919943" y="3906359"/>
                <a:chExt cx="2660522" cy="815633"/>
              </a:xfrm>
            </p:grpSpPr>
            <p:sp>
              <p:nvSpPr>
                <p:cNvPr id="548" name="Google Shape;548;p20"/>
                <p:cNvSpPr/>
                <p:nvPr/>
              </p:nvSpPr>
              <p:spPr>
                <a:xfrm>
                  <a:off x="919943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extrusionOk="0">
                      <a:moveTo>
                        <a:pt x="13285" y="0"/>
                      </a:moveTo>
                      <a:cubicBezTo>
                        <a:pt x="5981" y="0"/>
                        <a:pt x="1" y="5981"/>
                        <a:pt x="1" y="13285"/>
                      </a:cubicBezTo>
                      <a:cubicBezTo>
                        <a:pt x="1" y="20589"/>
                        <a:pt x="5981" y="26569"/>
                        <a:pt x="13285" y="26569"/>
                      </a:cubicBezTo>
                      <a:lnTo>
                        <a:pt x="73384" y="26569"/>
                      </a:lnTo>
                      <a:cubicBezTo>
                        <a:pt x="80688" y="26569"/>
                        <a:pt x="86668" y="20589"/>
                        <a:pt x="86668" y="13285"/>
                      </a:cubicBezTo>
                      <a:cubicBezTo>
                        <a:pt x="86668" y="5981"/>
                        <a:pt x="80688" y="0"/>
                        <a:pt x="7338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49" name="Google Shape;549;p20"/>
                <p:cNvSpPr/>
                <p:nvPr/>
              </p:nvSpPr>
              <p:spPr>
                <a:xfrm>
                  <a:off x="919943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fill="none" extrusionOk="0">
                      <a:moveTo>
                        <a:pt x="73384" y="26569"/>
                      </a:moveTo>
                      <a:lnTo>
                        <a:pt x="13285" y="26569"/>
                      </a:lnTo>
                      <a:cubicBezTo>
                        <a:pt x="5981" y="26569"/>
                        <a:pt x="1" y="20589"/>
                        <a:pt x="1" y="13285"/>
                      </a:cubicBezTo>
                      <a:cubicBezTo>
                        <a:pt x="1" y="5981"/>
                        <a:pt x="5981" y="0"/>
                        <a:pt x="13285" y="0"/>
                      </a:cubicBezTo>
                      <a:lnTo>
                        <a:pt x="73384" y="0"/>
                      </a:lnTo>
                      <a:cubicBezTo>
                        <a:pt x="80688" y="0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69"/>
                        <a:pt x="73384" y="26569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FFFFF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0" name="Google Shape;550;p20"/>
                <p:cNvSpPr/>
                <p:nvPr/>
              </p:nvSpPr>
              <p:spPr>
                <a:xfrm>
                  <a:off x="919943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fill="none" extrusionOk="0">
                      <a:moveTo>
                        <a:pt x="73384" y="26569"/>
                      </a:moveTo>
                      <a:lnTo>
                        <a:pt x="13285" y="26569"/>
                      </a:lnTo>
                      <a:cubicBezTo>
                        <a:pt x="5981" y="26569"/>
                        <a:pt x="1" y="20589"/>
                        <a:pt x="1" y="13285"/>
                      </a:cubicBezTo>
                      <a:cubicBezTo>
                        <a:pt x="1" y="5981"/>
                        <a:pt x="5981" y="0"/>
                        <a:pt x="13285" y="0"/>
                      </a:cubicBezTo>
                      <a:lnTo>
                        <a:pt x="73384" y="0"/>
                      </a:lnTo>
                      <a:cubicBezTo>
                        <a:pt x="80688" y="0"/>
                        <a:pt x="86668" y="5981"/>
                        <a:pt x="86668" y="13285"/>
                      </a:cubicBezTo>
                      <a:cubicBezTo>
                        <a:pt x="86668" y="20589"/>
                        <a:pt x="80688" y="26569"/>
                        <a:pt x="73384" y="26569"/>
                      </a:cubicBezTo>
                      <a:close/>
                    </a:path>
                  </a:pathLst>
                </a:custGeom>
                <a:noFill/>
                <a:ln w="18825" cap="flat" cmpd="sng">
                  <a:solidFill>
                    <a:schemeClr val="accent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51" name="Google Shape;551;p20"/>
              <p:cNvSpPr/>
              <p:nvPr/>
            </p:nvSpPr>
            <p:spPr>
              <a:xfrm>
                <a:off x="2340639" y="3899360"/>
                <a:ext cx="841541" cy="835218"/>
              </a:xfrm>
              <a:custGeom>
                <a:avLst/>
                <a:gdLst/>
                <a:ahLst/>
                <a:cxnLst/>
                <a:rect l="l" t="t" r="r" b="b"/>
                <a:pathLst>
                  <a:path w="27414" h="27208" extrusionOk="0">
                    <a:moveTo>
                      <a:pt x="9655" y="616"/>
                    </a:moveTo>
                    <a:cubicBezTo>
                      <a:pt x="5113" y="2054"/>
                      <a:pt x="1735" y="5684"/>
                      <a:pt x="594" y="10317"/>
                    </a:cubicBezTo>
                    <a:lnTo>
                      <a:pt x="594" y="10317"/>
                    </a:lnTo>
                    <a:cubicBezTo>
                      <a:pt x="0" y="12691"/>
                      <a:pt x="91" y="15202"/>
                      <a:pt x="845" y="17553"/>
                    </a:cubicBezTo>
                    <a:lnTo>
                      <a:pt x="845" y="17553"/>
                    </a:lnTo>
                    <a:cubicBezTo>
                      <a:pt x="2260" y="22095"/>
                      <a:pt x="5889" y="25496"/>
                      <a:pt x="10523" y="26637"/>
                    </a:cubicBezTo>
                    <a:lnTo>
                      <a:pt x="10523" y="26637"/>
                    </a:lnTo>
                    <a:cubicBezTo>
                      <a:pt x="12896" y="27208"/>
                      <a:pt x="15407" y="27139"/>
                      <a:pt x="17758" y="26386"/>
                    </a:cubicBezTo>
                    <a:lnTo>
                      <a:pt x="17758" y="26386"/>
                    </a:lnTo>
                    <a:cubicBezTo>
                      <a:pt x="22323" y="24948"/>
                      <a:pt x="25701" y="21342"/>
                      <a:pt x="26843" y="16708"/>
                    </a:cubicBezTo>
                    <a:lnTo>
                      <a:pt x="26843" y="16708"/>
                    </a:lnTo>
                    <a:cubicBezTo>
                      <a:pt x="27413" y="14312"/>
                      <a:pt x="27345" y="11801"/>
                      <a:pt x="26592" y="9450"/>
                    </a:cubicBezTo>
                    <a:lnTo>
                      <a:pt x="26592" y="9450"/>
                    </a:lnTo>
                    <a:cubicBezTo>
                      <a:pt x="26295" y="8468"/>
                      <a:pt x="25245" y="7921"/>
                      <a:pt x="24263" y="8240"/>
                    </a:cubicBezTo>
                    <a:lnTo>
                      <a:pt x="24263" y="8240"/>
                    </a:lnTo>
                    <a:cubicBezTo>
                      <a:pt x="23282" y="8537"/>
                      <a:pt x="22734" y="9587"/>
                      <a:pt x="23054" y="10568"/>
                    </a:cubicBezTo>
                    <a:lnTo>
                      <a:pt x="23054" y="10568"/>
                    </a:lnTo>
                    <a:cubicBezTo>
                      <a:pt x="23579" y="12280"/>
                      <a:pt x="23647" y="14083"/>
                      <a:pt x="23236" y="15818"/>
                    </a:cubicBezTo>
                    <a:lnTo>
                      <a:pt x="23236" y="15818"/>
                    </a:lnTo>
                    <a:cubicBezTo>
                      <a:pt x="22392" y="19173"/>
                      <a:pt x="19949" y="21798"/>
                      <a:pt x="16663" y="22848"/>
                    </a:cubicBezTo>
                    <a:lnTo>
                      <a:pt x="16663" y="22848"/>
                    </a:lnTo>
                    <a:cubicBezTo>
                      <a:pt x="14951" y="23373"/>
                      <a:pt x="13125" y="23442"/>
                      <a:pt x="11390" y="23008"/>
                    </a:cubicBezTo>
                    <a:lnTo>
                      <a:pt x="11390" y="23008"/>
                    </a:lnTo>
                    <a:cubicBezTo>
                      <a:pt x="8035" y="22186"/>
                      <a:pt x="5410" y="19744"/>
                      <a:pt x="4383" y="16457"/>
                    </a:cubicBezTo>
                    <a:lnTo>
                      <a:pt x="4383" y="16457"/>
                    </a:lnTo>
                    <a:cubicBezTo>
                      <a:pt x="3835" y="14745"/>
                      <a:pt x="3789" y="12919"/>
                      <a:pt x="4200" y="11185"/>
                    </a:cubicBezTo>
                    <a:lnTo>
                      <a:pt x="4200" y="11185"/>
                    </a:lnTo>
                    <a:cubicBezTo>
                      <a:pt x="5022" y="7829"/>
                      <a:pt x="7487" y="5204"/>
                      <a:pt x="10774" y="4177"/>
                    </a:cubicBezTo>
                    <a:lnTo>
                      <a:pt x="10774" y="4177"/>
                    </a:lnTo>
                    <a:cubicBezTo>
                      <a:pt x="12486" y="3629"/>
                      <a:pt x="14312" y="3584"/>
                      <a:pt x="16023" y="3995"/>
                    </a:cubicBezTo>
                    <a:lnTo>
                      <a:pt x="16023" y="3995"/>
                    </a:lnTo>
                    <a:cubicBezTo>
                      <a:pt x="17165" y="4269"/>
                      <a:pt x="18215" y="4748"/>
                      <a:pt x="19196" y="5387"/>
                    </a:cubicBezTo>
                    <a:lnTo>
                      <a:pt x="19196" y="5387"/>
                    </a:lnTo>
                    <a:cubicBezTo>
                      <a:pt x="20041" y="5980"/>
                      <a:pt x="21205" y="5752"/>
                      <a:pt x="21775" y="4885"/>
                    </a:cubicBezTo>
                    <a:lnTo>
                      <a:pt x="21775" y="4885"/>
                    </a:lnTo>
                    <a:cubicBezTo>
                      <a:pt x="22346" y="4040"/>
                      <a:pt x="22118" y="2899"/>
                      <a:pt x="21273" y="2306"/>
                    </a:cubicBezTo>
                    <a:lnTo>
                      <a:pt x="21273" y="2306"/>
                    </a:lnTo>
                    <a:cubicBezTo>
                      <a:pt x="19949" y="1415"/>
                      <a:pt x="18466" y="776"/>
                      <a:pt x="16914" y="388"/>
                    </a:cubicBezTo>
                    <a:lnTo>
                      <a:pt x="16914" y="388"/>
                    </a:lnTo>
                    <a:cubicBezTo>
                      <a:pt x="15864" y="137"/>
                      <a:pt x="14791" y="0"/>
                      <a:pt x="13718" y="0"/>
                    </a:cubicBezTo>
                    <a:lnTo>
                      <a:pt x="13718" y="0"/>
                    </a:lnTo>
                    <a:cubicBezTo>
                      <a:pt x="12349" y="0"/>
                      <a:pt x="10979" y="206"/>
                      <a:pt x="9655" y="6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2997872" y="4038788"/>
                <a:ext cx="122637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813" extrusionOk="0">
                    <a:moveTo>
                      <a:pt x="228" y="1393"/>
                    </a:moveTo>
                    <a:cubicBezTo>
                      <a:pt x="0" y="2351"/>
                      <a:pt x="594" y="3333"/>
                      <a:pt x="1575" y="3561"/>
                    </a:cubicBezTo>
                    <a:lnTo>
                      <a:pt x="1575" y="3561"/>
                    </a:lnTo>
                    <a:cubicBezTo>
                      <a:pt x="2534" y="3812"/>
                      <a:pt x="3515" y="3219"/>
                      <a:pt x="3744" y="2237"/>
                    </a:cubicBezTo>
                    <a:lnTo>
                      <a:pt x="3744" y="2237"/>
                    </a:lnTo>
                    <a:cubicBezTo>
                      <a:pt x="3995" y="1279"/>
                      <a:pt x="3401" y="297"/>
                      <a:pt x="2420" y="69"/>
                    </a:cubicBezTo>
                    <a:lnTo>
                      <a:pt x="2420" y="69"/>
                    </a:lnTo>
                    <a:cubicBezTo>
                      <a:pt x="2283" y="23"/>
                      <a:pt x="2146" y="0"/>
                      <a:pt x="1986" y="0"/>
                    </a:cubicBezTo>
                    <a:lnTo>
                      <a:pt x="1986" y="0"/>
                    </a:lnTo>
                    <a:cubicBezTo>
                      <a:pt x="1187" y="0"/>
                      <a:pt x="434" y="571"/>
                      <a:pt x="228" y="1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53" name="Google Shape;553;p20"/>
              <p:cNvGrpSpPr/>
              <p:nvPr/>
            </p:nvGrpSpPr>
            <p:grpSpPr>
              <a:xfrm>
                <a:off x="2588674" y="4147212"/>
                <a:ext cx="331441" cy="332331"/>
                <a:chOff x="3051424" y="4147212"/>
                <a:chExt cx="331441" cy="332331"/>
              </a:xfrm>
            </p:grpSpPr>
            <p:sp>
              <p:nvSpPr>
                <p:cNvPr id="554" name="Google Shape;554;p20"/>
                <p:cNvSpPr/>
                <p:nvPr/>
              </p:nvSpPr>
              <p:spPr>
                <a:xfrm>
                  <a:off x="3051424" y="4147212"/>
                  <a:ext cx="331441" cy="33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7" h="10826" extrusionOk="0">
                      <a:moveTo>
                        <a:pt x="7418" y="737"/>
                      </a:moveTo>
                      <a:lnTo>
                        <a:pt x="9039" y="760"/>
                      </a:lnTo>
                      <a:lnTo>
                        <a:pt x="9016" y="3202"/>
                      </a:lnTo>
                      <a:lnTo>
                        <a:pt x="7396" y="1741"/>
                      </a:lnTo>
                      <a:lnTo>
                        <a:pt x="7418" y="737"/>
                      </a:lnTo>
                      <a:close/>
                      <a:moveTo>
                        <a:pt x="3789" y="5735"/>
                      </a:moveTo>
                      <a:lnTo>
                        <a:pt x="5227" y="5758"/>
                      </a:lnTo>
                      <a:lnTo>
                        <a:pt x="5204" y="7014"/>
                      </a:lnTo>
                      <a:lnTo>
                        <a:pt x="3766" y="6991"/>
                      </a:lnTo>
                      <a:lnTo>
                        <a:pt x="3789" y="5735"/>
                      </a:lnTo>
                      <a:close/>
                      <a:moveTo>
                        <a:pt x="7008" y="5758"/>
                      </a:moveTo>
                      <a:lnTo>
                        <a:pt x="7008" y="7037"/>
                      </a:lnTo>
                      <a:lnTo>
                        <a:pt x="5570" y="7014"/>
                      </a:lnTo>
                      <a:lnTo>
                        <a:pt x="5570" y="5758"/>
                      </a:lnTo>
                      <a:close/>
                      <a:moveTo>
                        <a:pt x="3766" y="7356"/>
                      </a:moveTo>
                      <a:lnTo>
                        <a:pt x="5204" y="7379"/>
                      </a:lnTo>
                      <a:lnTo>
                        <a:pt x="5182" y="8817"/>
                      </a:lnTo>
                      <a:lnTo>
                        <a:pt x="3744" y="8794"/>
                      </a:lnTo>
                      <a:lnTo>
                        <a:pt x="3766" y="7356"/>
                      </a:lnTo>
                      <a:close/>
                      <a:moveTo>
                        <a:pt x="7008" y="7379"/>
                      </a:moveTo>
                      <a:lnTo>
                        <a:pt x="6985" y="8817"/>
                      </a:lnTo>
                      <a:lnTo>
                        <a:pt x="5547" y="8817"/>
                      </a:lnTo>
                      <a:lnTo>
                        <a:pt x="5570" y="7379"/>
                      </a:lnTo>
                      <a:close/>
                      <a:moveTo>
                        <a:pt x="5182" y="9159"/>
                      </a:moveTo>
                      <a:lnTo>
                        <a:pt x="5182" y="10415"/>
                      </a:lnTo>
                      <a:lnTo>
                        <a:pt x="3744" y="10415"/>
                      </a:lnTo>
                      <a:lnTo>
                        <a:pt x="3744" y="9159"/>
                      </a:lnTo>
                      <a:close/>
                      <a:moveTo>
                        <a:pt x="6985" y="9182"/>
                      </a:moveTo>
                      <a:lnTo>
                        <a:pt x="6985" y="10437"/>
                      </a:lnTo>
                      <a:lnTo>
                        <a:pt x="5547" y="10437"/>
                      </a:lnTo>
                      <a:lnTo>
                        <a:pt x="5547" y="9182"/>
                      </a:lnTo>
                      <a:close/>
                      <a:moveTo>
                        <a:pt x="5433" y="440"/>
                      </a:moveTo>
                      <a:lnTo>
                        <a:pt x="10135" y="4708"/>
                      </a:lnTo>
                      <a:lnTo>
                        <a:pt x="9724" y="4708"/>
                      </a:lnTo>
                      <a:cubicBezTo>
                        <a:pt x="9610" y="4708"/>
                        <a:pt x="9541" y="4800"/>
                        <a:pt x="9541" y="4891"/>
                      </a:cubicBezTo>
                      <a:lnTo>
                        <a:pt x="9496" y="9913"/>
                      </a:lnTo>
                      <a:cubicBezTo>
                        <a:pt x="9496" y="10209"/>
                        <a:pt x="9244" y="10460"/>
                        <a:pt x="8948" y="10460"/>
                      </a:cubicBezTo>
                      <a:lnTo>
                        <a:pt x="7327" y="10437"/>
                      </a:lnTo>
                      <a:lnTo>
                        <a:pt x="7373" y="5599"/>
                      </a:lnTo>
                      <a:cubicBezTo>
                        <a:pt x="7373" y="5484"/>
                        <a:pt x="7304" y="5416"/>
                        <a:pt x="7190" y="5416"/>
                      </a:cubicBezTo>
                      <a:lnTo>
                        <a:pt x="3607" y="5393"/>
                      </a:lnTo>
                      <a:cubicBezTo>
                        <a:pt x="3493" y="5393"/>
                        <a:pt x="3424" y="5462"/>
                        <a:pt x="3424" y="5553"/>
                      </a:cubicBezTo>
                      <a:lnTo>
                        <a:pt x="3378" y="10415"/>
                      </a:lnTo>
                      <a:lnTo>
                        <a:pt x="1758" y="10392"/>
                      </a:lnTo>
                      <a:cubicBezTo>
                        <a:pt x="1461" y="10392"/>
                        <a:pt x="1233" y="10141"/>
                        <a:pt x="1233" y="9844"/>
                      </a:cubicBezTo>
                      <a:lnTo>
                        <a:pt x="1278" y="4822"/>
                      </a:lnTo>
                      <a:cubicBezTo>
                        <a:pt x="1278" y="4731"/>
                        <a:pt x="1187" y="4640"/>
                        <a:pt x="1096" y="4640"/>
                      </a:cubicBezTo>
                      <a:lnTo>
                        <a:pt x="662" y="4640"/>
                      </a:lnTo>
                      <a:lnTo>
                        <a:pt x="5433" y="440"/>
                      </a:lnTo>
                      <a:close/>
                      <a:moveTo>
                        <a:pt x="5444" y="1"/>
                      </a:moveTo>
                      <a:cubicBezTo>
                        <a:pt x="5398" y="1"/>
                        <a:pt x="5353" y="18"/>
                        <a:pt x="5319" y="52"/>
                      </a:cubicBezTo>
                      <a:lnTo>
                        <a:pt x="69" y="4686"/>
                      </a:lnTo>
                      <a:cubicBezTo>
                        <a:pt x="23" y="4731"/>
                        <a:pt x="0" y="4800"/>
                        <a:pt x="23" y="4891"/>
                      </a:cubicBezTo>
                      <a:cubicBezTo>
                        <a:pt x="46" y="4959"/>
                        <a:pt x="114" y="5005"/>
                        <a:pt x="183" y="5005"/>
                      </a:cubicBezTo>
                      <a:lnTo>
                        <a:pt x="913" y="5005"/>
                      </a:lnTo>
                      <a:lnTo>
                        <a:pt x="868" y="9844"/>
                      </a:lnTo>
                      <a:cubicBezTo>
                        <a:pt x="868" y="10346"/>
                        <a:pt x="1278" y="10757"/>
                        <a:pt x="1758" y="10757"/>
                      </a:cubicBezTo>
                      <a:lnTo>
                        <a:pt x="3561" y="10780"/>
                      </a:lnTo>
                      <a:lnTo>
                        <a:pt x="7145" y="10803"/>
                      </a:lnTo>
                      <a:lnTo>
                        <a:pt x="8948" y="10826"/>
                      </a:lnTo>
                      <a:cubicBezTo>
                        <a:pt x="9450" y="10826"/>
                        <a:pt x="9861" y="10415"/>
                        <a:pt x="9861" y="9913"/>
                      </a:cubicBezTo>
                      <a:lnTo>
                        <a:pt x="9884" y="5074"/>
                      </a:lnTo>
                      <a:lnTo>
                        <a:pt x="10614" y="5074"/>
                      </a:lnTo>
                      <a:cubicBezTo>
                        <a:pt x="10682" y="5074"/>
                        <a:pt x="10751" y="5028"/>
                        <a:pt x="10774" y="4959"/>
                      </a:cubicBezTo>
                      <a:cubicBezTo>
                        <a:pt x="10797" y="4891"/>
                        <a:pt x="10797" y="4822"/>
                        <a:pt x="10728" y="4777"/>
                      </a:cubicBezTo>
                      <a:lnTo>
                        <a:pt x="9359" y="3521"/>
                      </a:lnTo>
                      <a:lnTo>
                        <a:pt x="9381" y="577"/>
                      </a:lnTo>
                      <a:cubicBezTo>
                        <a:pt x="9381" y="486"/>
                        <a:pt x="9313" y="394"/>
                        <a:pt x="9222" y="394"/>
                      </a:cubicBezTo>
                      <a:lnTo>
                        <a:pt x="7236" y="372"/>
                      </a:lnTo>
                      <a:cubicBezTo>
                        <a:pt x="7145" y="372"/>
                        <a:pt x="7053" y="463"/>
                        <a:pt x="7053" y="554"/>
                      </a:cubicBezTo>
                      <a:lnTo>
                        <a:pt x="7053" y="1399"/>
                      </a:lnTo>
                      <a:lnTo>
                        <a:pt x="5570" y="52"/>
                      </a:lnTo>
                      <a:cubicBezTo>
                        <a:pt x="5535" y="18"/>
                        <a:pt x="5490" y="1"/>
                        <a:pt x="54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5" name="Google Shape;555;p20"/>
                <p:cNvSpPr/>
                <p:nvPr/>
              </p:nvSpPr>
              <p:spPr>
                <a:xfrm>
                  <a:off x="3244113" y="4390520"/>
                  <a:ext cx="11235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66" extrusionOk="0">
                      <a:moveTo>
                        <a:pt x="0" y="1"/>
                      </a:moveTo>
                      <a:lnTo>
                        <a:pt x="0" y="343"/>
                      </a:lnTo>
                      <a:lnTo>
                        <a:pt x="365" y="366"/>
                      </a:lnTo>
                      <a:lnTo>
                        <a:pt x="36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6" name="Google Shape;556;p20"/>
                <p:cNvSpPr/>
                <p:nvPr/>
              </p:nvSpPr>
              <p:spPr>
                <a:xfrm>
                  <a:off x="3190146" y="4197126"/>
                  <a:ext cx="55378" cy="7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" h="2333" extrusionOk="0">
                      <a:moveTo>
                        <a:pt x="731" y="389"/>
                      </a:moveTo>
                      <a:lnTo>
                        <a:pt x="731" y="1074"/>
                      </a:lnTo>
                      <a:lnTo>
                        <a:pt x="366" y="1074"/>
                      </a:lnTo>
                      <a:lnTo>
                        <a:pt x="366" y="891"/>
                      </a:lnTo>
                      <a:cubicBezTo>
                        <a:pt x="366" y="663"/>
                        <a:pt x="526" y="457"/>
                        <a:pt x="731" y="389"/>
                      </a:cubicBezTo>
                      <a:close/>
                      <a:moveTo>
                        <a:pt x="1096" y="389"/>
                      </a:moveTo>
                      <a:cubicBezTo>
                        <a:pt x="1302" y="480"/>
                        <a:pt x="1439" y="663"/>
                        <a:pt x="1439" y="891"/>
                      </a:cubicBezTo>
                      <a:lnTo>
                        <a:pt x="1439" y="1074"/>
                      </a:lnTo>
                      <a:lnTo>
                        <a:pt x="1073" y="1074"/>
                      </a:lnTo>
                      <a:lnTo>
                        <a:pt x="1096" y="389"/>
                      </a:lnTo>
                      <a:close/>
                      <a:moveTo>
                        <a:pt x="708" y="1439"/>
                      </a:moveTo>
                      <a:lnTo>
                        <a:pt x="708" y="1964"/>
                      </a:lnTo>
                      <a:lnTo>
                        <a:pt x="366" y="1964"/>
                      </a:lnTo>
                      <a:lnTo>
                        <a:pt x="366" y="1439"/>
                      </a:lnTo>
                      <a:close/>
                      <a:moveTo>
                        <a:pt x="1439" y="1439"/>
                      </a:moveTo>
                      <a:lnTo>
                        <a:pt x="1439" y="1987"/>
                      </a:lnTo>
                      <a:lnTo>
                        <a:pt x="1073" y="1987"/>
                      </a:lnTo>
                      <a:lnTo>
                        <a:pt x="1073" y="1439"/>
                      </a:lnTo>
                      <a:close/>
                      <a:moveTo>
                        <a:pt x="914" y="1"/>
                      </a:moveTo>
                      <a:cubicBezTo>
                        <a:pt x="412" y="1"/>
                        <a:pt x="1" y="389"/>
                        <a:pt x="1" y="891"/>
                      </a:cubicBezTo>
                      <a:lnTo>
                        <a:pt x="1" y="2147"/>
                      </a:lnTo>
                      <a:cubicBezTo>
                        <a:pt x="1" y="2238"/>
                        <a:pt x="69" y="2329"/>
                        <a:pt x="183" y="2329"/>
                      </a:cubicBezTo>
                      <a:lnTo>
                        <a:pt x="1598" y="2329"/>
                      </a:lnTo>
                      <a:cubicBezTo>
                        <a:pt x="1610" y="2332"/>
                        <a:pt x="1622" y="2333"/>
                        <a:pt x="1633" y="2333"/>
                      </a:cubicBezTo>
                      <a:cubicBezTo>
                        <a:pt x="1726" y="2333"/>
                        <a:pt x="1781" y="2251"/>
                        <a:pt x="1781" y="2169"/>
                      </a:cubicBezTo>
                      <a:lnTo>
                        <a:pt x="1804" y="914"/>
                      </a:lnTo>
                      <a:cubicBezTo>
                        <a:pt x="1804" y="412"/>
                        <a:pt x="1416" y="1"/>
                        <a:pt x="91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7" name="Google Shape;557;p20"/>
                <p:cNvSpPr/>
                <p:nvPr/>
              </p:nvSpPr>
              <p:spPr>
                <a:xfrm>
                  <a:off x="3189440" y="4279825"/>
                  <a:ext cx="11266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66" extrusionOk="0">
                      <a:moveTo>
                        <a:pt x="24" y="0"/>
                      </a:moveTo>
                      <a:lnTo>
                        <a:pt x="1" y="343"/>
                      </a:lnTo>
                      <a:lnTo>
                        <a:pt x="366" y="366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8" name="Google Shape;558;p20"/>
                <p:cNvSpPr/>
                <p:nvPr/>
              </p:nvSpPr>
              <p:spPr>
                <a:xfrm>
                  <a:off x="3211880" y="4279825"/>
                  <a:ext cx="11235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66" extrusionOk="0">
                      <a:moveTo>
                        <a:pt x="0" y="0"/>
                      </a:moveTo>
                      <a:lnTo>
                        <a:pt x="0" y="366"/>
                      </a:lnTo>
                      <a:lnTo>
                        <a:pt x="365" y="366"/>
                      </a:lnTo>
                      <a:lnTo>
                        <a:pt x="3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9" name="Google Shape;559;p20"/>
                <p:cNvSpPr/>
                <p:nvPr/>
              </p:nvSpPr>
              <p:spPr>
                <a:xfrm>
                  <a:off x="3233583" y="4279825"/>
                  <a:ext cx="11266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66" extrusionOk="0">
                      <a:moveTo>
                        <a:pt x="1" y="0"/>
                      </a:moveTo>
                      <a:lnTo>
                        <a:pt x="1" y="366"/>
                      </a:lnTo>
                      <a:lnTo>
                        <a:pt x="366" y="366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60" name="Google Shape;560;p20"/>
              <p:cNvGrpSpPr/>
              <p:nvPr/>
            </p:nvGrpSpPr>
            <p:grpSpPr>
              <a:xfrm>
                <a:off x="346464" y="4167386"/>
                <a:ext cx="2164454" cy="635282"/>
                <a:chOff x="809214" y="4167386"/>
                <a:chExt cx="2164454" cy="635282"/>
              </a:xfrm>
            </p:grpSpPr>
            <p:sp>
              <p:nvSpPr>
                <p:cNvPr id="561" name="Google Shape;561;p20"/>
                <p:cNvSpPr txBox="1"/>
                <p:nvPr/>
              </p:nvSpPr>
              <p:spPr>
                <a:xfrm>
                  <a:off x="809214" y="4167386"/>
                  <a:ext cx="1994175" cy="28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Sözcük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çeşitlendirme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-Jargon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562" name="Google Shape;562;p20"/>
                <p:cNvSpPr txBox="1"/>
                <p:nvPr/>
              </p:nvSpPr>
              <p:spPr>
                <a:xfrm>
                  <a:off x="1238768" y="4425268"/>
                  <a:ext cx="1734900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9-18 ay</a:t>
                  </a:r>
                  <a:endParaRPr sz="1600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563" name="Google Shape;563;p20"/>
            <p:cNvGrpSpPr/>
            <p:nvPr/>
          </p:nvGrpSpPr>
          <p:grpSpPr>
            <a:xfrm>
              <a:off x="5429500" y="1219959"/>
              <a:ext cx="3264136" cy="1212891"/>
              <a:chOff x="5429500" y="1219959"/>
              <a:chExt cx="3264136" cy="1212891"/>
            </a:xfrm>
          </p:grpSpPr>
          <p:cxnSp>
            <p:nvCxnSpPr>
              <p:cNvPr id="564" name="Google Shape;564;p20"/>
              <p:cNvCxnSpPr/>
              <p:nvPr/>
            </p:nvCxnSpPr>
            <p:spPr>
              <a:xfrm flipH="1">
                <a:off x="5429500" y="1894050"/>
                <a:ext cx="660300" cy="53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65" name="Google Shape;565;p20"/>
              <p:cNvGrpSpPr/>
              <p:nvPr/>
            </p:nvGrpSpPr>
            <p:grpSpPr>
              <a:xfrm>
                <a:off x="6033114" y="1226958"/>
                <a:ext cx="2660522" cy="814927"/>
                <a:chOff x="5563339" y="1226958"/>
                <a:chExt cx="2660522" cy="814927"/>
              </a:xfrm>
            </p:grpSpPr>
            <p:sp>
              <p:nvSpPr>
                <p:cNvPr id="566" name="Google Shape;566;p20"/>
                <p:cNvSpPr/>
                <p:nvPr/>
              </p:nvSpPr>
              <p:spPr>
                <a:xfrm>
                  <a:off x="5563339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extrusionOk="0">
                      <a:moveTo>
                        <a:pt x="13285" y="1"/>
                      </a:moveTo>
                      <a:cubicBezTo>
                        <a:pt x="5981" y="1"/>
                        <a:pt x="1" y="5981"/>
                        <a:pt x="1" y="13285"/>
                      </a:cubicBezTo>
                      <a:cubicBezTo>
                        <a:pt x="1" y="20589"/>
                        <a:pt x="5981" y="26546"/>
                        <a:pt x="13285" y="26546"/>
                      </a:cubicBezTo>
                      <a:lnTo>
                        <a:pt x="73384" y="26546"/>
                      </a:lnTo>
                      <a:cubicBezTo>
                        <a:pt x="80688" y="26546"/>
                        <a:pt x="86669" y="20589"/>
                        <a:pt x="86669" y="13285"/>
                      </a:cubicBezTo>
                      <a:cubicBezTo>
                        <a:pt x="86669" y="5981"/>
                        <a:pt x="80688" y="1"/>
                        <a:pt x="7338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67" name="Google Shape;567;p20"/>
                <p:cNvSpPr/>
                <p:nvPr/>
              </p:nvSpPr>
              <p:spPr>
                <a:xfrm>
                  <a:off x="5563339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13285" y="26546"/>
                      </a:moveTo>
                      <a:lnTo>
                        <a:pt x="73384" y="26546"/>
                      </a:lnTo>
                      <a:cubicBezTo>
                        <a:pt x="80688" y="26546"/>
                        <a:pt x="86669" y="20589"/>
                        <a:pt x="86669" y="13285"/>
                      </a:cubicBezTo>
                      <a:cubicBezTo>
                        <a:pt x="86669" y="5981"/>
                        <a:pt x="80688" y="1"/>
                        <a:pt x="73384" y="1"/>
                      </a:cubicBezTo>
                      <a:lnTo>
                        <a:pt x="13285" y="1"/>
                      </a:lnTo>
                      <a:cubicBezTo>
                        <a:pt x="5981" y="1"/>
                        <a:pt x="1" y="5981"/>
                        <a:pt x="1" y="13285"/>
                      </a:cubicBezTo>
                      <a:cubicBezTo>
                        <a:pt x="1" y="20589"/>
                        <a:pt x="5981" y="26546"/>
                        <a:pt x="13285" y="26546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FFFFF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68" name="Google Shape;568;p20"/>
                <p:cNvSpPr/>
                <p:nvPr/>
              </p:nvSpPr>
              <p:spPr>
                <a:xfrm>
                  <a:off x="5563339" y="1226958"/>
                  <a:ext cx="2660522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47" fill="none" extrusionOk="0">
                      <a:moveTo>
                        <a:pt x="13285" y="26546"/>
                      </a:moveTo>
                      <a:lnTo>
                        <a:pt x="73384" y="26546"/>
                      </a:lnTo>
                      <a:cubicBezTo>
                        <a:pt x="80688" y="26546"/>
                        <a:pt x="86669" y="20589"/>
                        <a:pt x="86669" y="13285"/>
                      </a:cubicBezTo>
                      <a:cubicBezTo>
                        <a:pt x="86669" y="5981"/>
                        <a:pt x="80688" y="1"/>
                        <a:pt x="73384" y="1"/>
                      </a:cubicBezTo>
                      <a:lnTo>
                        <a:pt x="13285" y="1"/>
                      </a:lnTo>
                      <a:cubicBezTo>
                        <a:pt x="5981" y="1"/>
                        <a:pt x="1" y="5981"/>
                        <a:pt x="1" y="13285"/>
                      </a:cubicBezTo>
                      <a:cubicBezTo>
                        <a:pt x="1" y="20589"/>
                        <a:pt x="5981" y="26546"/>
                        <a:pt x="13285" y="26546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8825" cap="flat" cmpd="sng">
                  <a:solidFill>
                    <a:schemeClr val="accent5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5974267" y="1219959"/>
                <a:ext cx="829631" cy="828925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27003" extrusionOk="0">
                    <a:moveTo>
                      <a:pt x="1964" y="6506"/>
                    </a:moveTo>
                    <a:cubicBezTo>
                      <a:pt x="685" y="8606"/>
                      <a:pt x="1" y="11025"/>
                      <a:pt x="1" y="13490"/>
                    </a:cubicBezTo>
                    <a:lnTo>
                      <a:pt x="1" y="13490"/>
                    </a:lnTo>
                    <a:cubicBezTo>
                      <a:pt x="1" y="15088"/>
                      <a:pt x="297" y="16686"/>
                      <a:pt x="845" y="18192"/>
                    </a:cubicBezTo>
                    <a:lnTo>
                      <a:pt x="845" y="18192"/>
                    </a:lnTo>
                    <a:cubicBezTo>
                      <a:pt x="1210" y="19151"/>
                      <a:pt x="2283" y="19630"/>
                      <a:pt x="3242" y="19288"/>
                    </a:cubicBezTo>
                    <a:lnTo>
                      <a:pt x="3242" y="19288"/>
                    </a:lnTo>
                    <a:cubicBezTo>
                      <a:pt x="4201" y="18923"/>
                      <a:pt x="4703" y="17850"/>
                      <a:pt x="4337" y="16891"/>
                    </a:cubicBezTo>
                    <a:lnTo>
                      <a:pt x="4337" y="16891"/>
                    </a:lnTo>
                    <a:cubicBezTo>
                      <a:pt x="3927" y="15795"/>
                      <a:pt x="3721" y="14654"/>
                      <a:pt x="3721" y="13490"/>
                    </a:cubicBezTo>
                    <a:lnTo>
                      <a:pt x="3721" y="13490"/>
                    </a:lnTo>
                    <a:cubicBezTo>
                      <a:pt x="3721" y="11710"/>
                      <a:pt x="4223" y="9952"/>
                      <a:pt x="5159" y="8423"/>
                    </a:cubicBezTo>
                    <a:lnTo>
                      <a:pt x="5159" y="8423"/>
                    </a:lnTo>
                    <a:cubicBezTo>
                      <a:pt x="6940" y="5478"/>
                      <a:pt x="10067" y="3721"/>
                      <a:pt x="13536" y="3721"/>
                    </a:cubicBezTo>
                    <a:lnTo>
                      <a:pt x="13536" y="3721"/>
                    </a:lnTo>
                    <a:cubicBezTo>
                      <a:pt x="15316" y="3721"/>
                      <a:pt x="17051" y="4200"/>
                      <a:pt x="18580" y="5136"/>
                    </a:cubicBezTo>
                    <a:lnTo>
                      <a:pt x="18580" y="5136"/>
                    </a:lnTo>
                    <a:cubicBezTo>
                      <a:pt x="21548" y="6916"/>
                      <a:pt x="23305" y="10066"/>
                      <a:pt x="23305" y="13513"/>
                    </a:cubicBezTo>
                    <a:lnTo>
                      <a:pt x="23305" y="13513"/>
                    </a:lnTo>
                    <a:cubicBezTo>
                      <a:pt x="23305" y="15293"/>
                      <a:pt x="22826" y="17051"/>
                      <a:pt x="21890" y="18580"/>
                    </a:cubicBezTo>
                    <a:lnTo>
                      <a:pt x="21890" y="18580"/>
                    </a:lnTo>
                    <a:cubicBezTo>
                      <a:pt x="20087" y="21525"/>
                      <a:pt x="16960" y="23282"/>
                      <a:pt x="13513" y="23282"/>
                    </a:cubicBezTo>
                    <a:lnTo>
                      <a:pt x="13513" y="23282"/>
                    </a:lnTo>
                    <a:cubicBezTo>
                      <a:pt x="11733" y="23282"/>
                      <a:pt x="9975" y="22803"/>
                      <a:pt x="8446" y="21867"/>
                    </a:cubicBezTo>
                    <a:lnTo>
                      <a:pt x="8446" y="21867"/>
                    </a:lnTo>
                    <a:cubicBezTo>
                      <a:pt x="7556" y="21342"/>
                      <a:pt x="6415" y="21616"/>
                      <a:pt x="5890" y="22506"/>
                    </a:cubicBezTo>
                    <a:lnTo>
                      <a:pt x="5890" y="22506"/>
                    </a:lnTo>
                    <a:cubicBezTo>
                      <a:pt x="5365" y="23373"/>
                      <a:pt x="5638" y="24515"/>
                      <a:pt x="6506" y="25040"/>
                    </a:cubicBezTo>
                    <a:lnTo>
                      <a:pt x="6506" y="25040"/>
                    </a:lnTo>
                    <a:cubicBezTo>
                      <a:pt x="8629" y="26341"/>
                      <a:pt x="11048" y="27003"/>
                      <a:pt x="13513" y="27003"/>
                    </a:cubicBezTo>
                    <a:lnTo>
                      <a:pt x="13513" y="27003"/>
                    </a:lnTo>
                    <a:cubicBezTo>
                      <a:pt x="18284" y="27003"/>
                      <a:pt x="22598" y="24583"/>
                      <a:pt x="25063" y="20497"/>
                    </a:cubicBezTo>
                    <a:lnTo>
                      <a:pt x="25063" y="20497"/>
                    </a:lnTo>
                    <a:cubicBezTo>
                      <a:pt x="26341" y="18398"/>
                      <a:pt x="27026" y="15978"/>
                      <a:pt x="27026" y="13513"/>
                    </a:cubicBezTo>
                    <a:lnTo>
                      <a:pt x="27026" y="13513"/>
                    </a:lnTo>
                    <a:cubicBezTo>
                      <a:pt x="27026" y="8742"/>
                      <a:pt x="24584" y="4429"/>
                      <a:pt x="20521" y="1963"/>
                    </a:cubicBezTo>
                    <a:lnTo>
                      <a:pt x="20521" y="1963"/>
                    </a:lnTo>
                    <a:cubicBezTo>
                      <a:pt x="18398" y="685"/>
                      <a:pt x="15978" y="0"/>
                      <a:pt x="13536" y="0"/>
                    </a:cubicBezTo>
                    <a:lnTo>
                      <a:pt x="13536" y="0"/>
                    </a:lnTo>
                    <a:cubicBezTo>
                      <a:pt x="8766" y="0"/>
                      <a:pt x="4429" y="2420"/>
                      <a:pt x="1964" y="65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0" name="Google Shape;570;p20"/>
              <p:cNvSpPr/>
              <p:nvPr/>
            </p:nvSpPr>
            <p:spPr>
              <a:xfrm>
                <a:off x="6039438" y="1809443"/>
                <a:ext cx="128960" cy="11309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684" extrusionOk="0">
                    <a:moveTo>
                      <a:pt x="2104" y="1"/>
                    </a:moveTo>
                    <a:cubicBezTo>
                      <a:pt x="1480" y="1"/>
                      <a:pt x="870" y="314"/>
                      <a:pt x="525" y="884"/>
                    </a:cubicBezTo>
                    <a:cubicBezTo>
                      <a:pt x="0" y="1751"/>
                      <a:pt x="274" y="2892"/>
                      <a:pt x="1142" y="3417"/>
                    </a:cubicBezTo>
                    <a:cubicBezTo>
                      <a:pt x="1440" y="3598"/>
                      <a:pt x="1770" y="3684"/>
                      <a:pt x="2097" y="3684"/>
                    </a:cubicBezTo>
                    <a:cubicBezTo>
                      <a:pt x="2721" y="3684"/>
                      <a:pt x="3331" y="3370"/>
                      <a:pt x="3675" y="2801"/>
                    </a:cubicBezTo>
                    <a:cubicBezTo>
                      <a:pt x="4200" y="1934"/>
                      <a:pt x="3926" y="792"/>
                      <a:pt x="3059" y="267"/>
                    </a:cubicBezTo>
                    <a:cubicBezTo>
                      <a:pt x="2761" y="87"/>
                      <a:pt x="2430" y="1"/>
                      <a:pt x="2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71" name="Google Shape;571;p20"/>
              <p:cNvGrpSpPr/>
              <p:nvPr/>
            </p:nvGrpSpPr>
            <p:grpSpPr>
              <a:xfrm>
                <a:off x="6230714" y="1467995"/>
                <a:ext cx="331472" cy="331441"/>
                <a:chOff x="5760939" y="1467995"/>
                <a:chExt cx="331472" cy="331441"/>
              </a:xfrm>
            </p:grpSpPr>
            <p:sp>
              <p:nvSpPr>
                <p:cNvPr id="572" name="Google Shape;572;p20"/>
                <p:cNvSpPr/>
                <p:nvPr/>
              </p:nvSpPr>
              <p:spPr>
                <a:xfrm>
                  <a:off x="5760939" y="1467995"/>
                  <a:ext cx="256478" cy="33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5" h="10797" extrusionOk="0">
                      <a:moveTo>
                        <a:pt x="4360" y="343"/>
                      </a:moveTo>
                      <a:cubicBezTo>
                        <a:pt x="5502" y="343"/>
                        <a:pt x="6437" y="1279"/>
                        <a:pt x="6437" y="2443"/>
                      </a:cubicBezTo>
                      <a:lnTo>
                        <a:pt x="6437" y="2968"/>
                      </a:lnTo>
                      <a:lnTo>
                        <a:pt x="6095" y="2968"/>
                      </a:lnTo>
                      <a:lnTo>
                        <a:pt x="6095" y="2443"/>
                      </a:lnTo>
                      <a:lnTo>
                        <a:pt x="5753" y="2443"/>
                      </a:lnTo>
                      <a:lnTo>
                        <a:pt x="5753" y="2968"/>
                      </a:lnTo>
                      <a:lnTo>
                        <a:pt x="5684" y="2968"/>
                      </a:lnTo>
                      <a:cubicBezTo>
                        <a:pt x="5342" y="2968"/>
                        <a:pt x="5022" y="2785"/>
                        <a:pt x="4840" y="2511"/>
                      </a:cubicBezTo>
                      <a:lnTo>
                        <a:pt x="4543" y="2717"/>
                      </a:lnTo>
                      <a:cubicBezTo>
                        <a:pt x="4611" y="2808"/>
                        <a:pt x="4680" y="2877"/>
                        <a:pt x="4771" y="2968"/>
                      </a:cubicBezTo>
                      <a:cubicBezTo>
                        <a:pt x="4452" y="2945"/>
                        <a:pt x="4155" y="2785"/>
                        <a:pt x="3972" y="2511"/>
                      </a:cubicBezTo>
                      <a:lnTo>
                        <a:pt x="3676" y="2717"/>
                      </a:lnTo>
                      <a:cubicBezTo>
                        <a:pt x="3744" y="2808"/>
                        <a:pt x="3813" y="2877"/>
                        <a:pt x="3904" y="2968"/>
                      </a:cubicBezTo>
                      <a:cubicBezTo>
                        <a:pt x="3584" y="2945"/>
                        <a:pt x="3288" y="2785"/>
                        <a:pt x="3105" y="2511"/>
                      </a:cubicBezTo>
                      <a:lnTo>
                        <a:pt x="2808" y="2717"/>
                      </a:lnTo>
                      <a:cubicBezTo>
                        <a:pt x="2877" y="2808"/>
                        <a:pt x="2945" y="2877"/>
                        <a:pt x="3014" y="2968"/>
                      </a:cubicBezTo>
                      <a:cubicBezTo>
                        <a:pt x="2877" y="2945"/>
                        <a:pt x="2740" y="2922"/>
                        <a:pt x="2603" y="2854"/>
                      </a:cubicBezTo>
                      <a:lnTo>
                        <a:pt x="2603" y="2443"/>
                      </a:lnTo>
                      <a:lnTo>
                        <a:pt x="2260" y="2443"/>
                      </a:lnTo>
                      <a:lnTo>
                        <a:pt x="2260" y="2968"/>
                      </a:lnTo>
                      <a:lnTo>
                        <a:pt x="1918" y="2968"/>
                      </a:lnTo>
                      <a:lnTo>
                        <a:pt x="1918" y="2306"/>
                      </a:lnTo>
                      <a:cubicBezTo>
                        <a:pt x="1918" y="2032"/>
                        <a:pt x="2078" y="1827"/>
                        <a:pt x="2306" y="1735"/>
                      </a:cubicBezTo>
                      <a:lnTo>
                        <a:pt x="2375" y="1712"/>
                      </a:lnTo>
                      <a:lnTo>
                        <a:pt x="2489" y="1507"/>
                      </a:lnTo>
                      <a:cubicBezTo>
                        <a:pt x="2831" y="799"/>
                        <a:pt x="3561" y="343"/>
                        <a:pt x="4360" y="343"/>
                      </a:cubicBezTo>
                      <a:close/>
                      <a:moveTo>
                        <a:pt x="2260" y="3310"/>
                      </a:moveTo>
                      <a:lnTo>
                        <a:pt x="2260" y="4885"/>
                      </a:lnTo>
                      <a:cubicBezTo>
                        <a:pt x="2260" y="4999"/>
                        <a:pt x="2260" y="5113"/>
                        <a:pt x="2283" y="5228"/>
                      </a:cubicBezTo>
                      <a:lnTo>
                        <a:pt x="1918" y="5228"/>
                      </a:lnTo>
                      <a:cubicBezTo>
                        <a:pt x="1713" y="5228"/>
                        <a:pt x="1553" y="5068"/>
                        <a:pt x="1553" y="4885"/>
                      </a:cubicBezTo>
                      <a:lnTo>
                        <a:pt x="1553" y="3653"/>
                      </a:lnTo>
                      <a:cubicBezTo>
                        <a:pt x="1553" y="3470"/>
                        <a:pt x="1713" y="3310"/>
                        <a:pt x="1918" y="3310"/>
                      </a:cubicBezTo>
                      <a:close/>
                      <a:moveTo>
                        <a:pt x="6437" y="3310"/>
                      </a:moveTo>
                      <a:cubicBezTo>
                        <a:pt x="6643" y="3310"/>
                        <a:pt x="6780" y="3470"/>
                        <a:pt x="6780" y="3653"/>
                      </a:cubicBezTo>
                      <a:lnTo>
                        <a:pt x="6780" y="4885"/>
                      </a:lnTo>
                      <a:cubicBezTo>
                        <a:pt x="6780" y="5068"/>
                        <a:pt x="6643" y="5228"/>
                        <a:pt x="6437" y="5228"/>
                      </a:cubicBezTo>
                      <a:lnTo>
                        <a:pt x="6049" y="5228"/>
                      </a:lnTo>
                      <a:cubicBezTo>
                        <a:pt x="6072" y="5113"/>
                        <a:pt x="6095" y="4999"/>
                        <a:pt x="6095" y="4885"/>
                      </a:cubicBezTo>
                      <a:lnTo>
                        <a:pt x="6095" y="3310"/>
                      </a:lnTo>
                      <a:close/>
                      <a:moveTo>
                        <a:pt x="4338" y="5228"/>
                      </a:moveTo>
                      <a:cubicBezTo>
                        <a:pt x="4452" y="5228"/>
                        <a:pt x="4520" y="5296"/>
                        <a:pt x="4520" y="5410"/>
                      </a:cubicBezTo>
                      <a:cubicBezTo>
                        <a:pt x="4520" y="5501"/>
                        <a:pt x="4452" y="5570"/>
                        <a:pt x="4338" y="5570"/>
                      </a:cubicBezTo>
                      <a:lnTo>
                        <a:pt x="3995" y="5570"/>
                      </a:lnTo>
                      <a:cubicBezTo>
                        <a:pt x="3904" y="5570"/>
                        <a:pt x="3835" y="5501"/>
                        <a:pt x="3835" y="5410"/>
                      </a:cubicBezTo>
                      <a:cubicBezTo>
                        <a:pt x="3835" y="5296"/>
                        <a:pt x="3904" y="5228"/>
                        <a:pt x="3995" y="5228"/>
                      </a:cubicBezTo>
                      <a:close/>
                      <a:moveTo>
                        <a:pt x="5045" y="3150"/>
                      </a:moveTo>
                      <a:cubicBezTo>
                        <a:pt x="5228" y="3265"/>
                        <a:pt x="5456" y="3310"/>
                        <a:pt x="5684" y="3310"/>
                      </a:cubicBezTo>
                      <a:lnTo>
                        <a:pt x="5753" y="3310"/>
                      </a:lnTo>
                      <a:lnTo>
                        <a:pt x="5753" y="4885"/>
                      </a:lnTo>
                      <a:cubicBezTo>
                        <a:pt x="5753" y="5753"/>
                        <a:pt x="5045" y="6437"/>
                        <a:pt x="4178" y="6437"/>
                      </a:cubicBezTo>
                      <a:cubicBezTo>
                        <a:pt x="3561" y="6437"/>
                        <a:pt x="3036" y="6095"/>
                        <a:pt x="2763" y="5570"/>
                      </a:cubicBezTo>
                      <a:lnTo>
                        <a:pt x="3516" y="5570"/>
                      </a:lnTo>
                      <a:cubicBezTo>
                        <a:pt x="3584" y="5775"/>
                        <a:pt x="3767" y="5935"/>
                        <a:pt x="3995" y="5935"/>
                      </a:cubicBezTo>
                      <a:lnTo>
                        <a:pt x="4360" y="5935"/>
                      </a:lnTo>
                      <a:cubicBezTo>
                        <a:pt x="4634" y="5935"/>
                        <a:pt x="4863" y="5684"/>
                        <a:pt x="4863" y="5410"/>
                      </a:cubicBezTo>
                      <a:cubicBezTo>
                        <a:pt x="4863" y="5113"/>
                        <a:pt x="4634" y="4885"/>
                        <a:pt x="4360" y="4885"/>
                      </a:cubicBezTo>
                      <a:lnTo>
                        <a:pt x="3995" y="4885"/>
                      </a:lnTo>
                      <a:cubicBezTo>
                        <a:pt x="3767" y="4885"/>
                        <a:pt x="3584" y="5022"/>
                        <a:pt x="3516" y="5228"/>
                      </a:cubicBezTo>
                      <a:lnTo>
                        <a:pt x="2648" y="5228"/>
                      </a:lnTo>
                      <a:cubicBezTo>
                        <a:pt x="2626" y="5113"/>
                        <a:pt x="2603" y="4999"/>
                        <a:pt x="2603" y="4885"/>
                      </a:cubicBezTo>
                      <a:lnTo>
                        <a:pt x="2603" y="3219"/>
                      </a:lnTo>
                      <a:cubicBezTo>
                        <a:pt x="2763" y="3287"/>
                        <a:pt x="2900" y="3310"/>
                        <a:pt x="3059" y="3310"/>
                      </a:cubicBezTo>
                      <a:lnTo>
                        <a:pt x="3310" y="3310"/>
                      </a:lnTo>
                      <a:lnTo>
                        <a:pt x="3310" y="3150"/>
                      </a:lnTo>
                      <a:cubicBezTo>
                        <a:pt x="3493" y="3265"/>
                        <a:pt x="3698" y="3310"/>
                        <a:pt x="3927" y="3310"/>
                      </a:cubicBezTo>
                      <a:lnTo>
                        <a:pt x="4178" y="3310"/>
                      </a:lnTo>
                      <a:lnTo>
                        <a:pt x="4178" y="3150"/>
                      </a:lnTo>
                      <a:cubicBezTo>
                        <a:pt x="4360" y="3265"/>
                        <a:pt x="4589" y="3310"/>
                        <a:pt x="4794" y="3310"/>
                      </a:cubicBezTo>
                      <a:lnTo>
                        <a:pt x="5045" y="3310"/>
                      </a:lnTo>
                      <a:lnTo>
                        <a:pt x="5045" y="3150"/>
                      </a:lnTo>
                      <a:close/>
                      <a:moveTo>
                        <a:pt x="4863" y="6666"/>
                      </a:moveTo>
                      <a:lnTo>
                        <a:pt x="4863" y="6894"/>
                      </a:lnTo>
                      <a:lnTo>
                        <a:pt x="4178" y="7601"/>
                      </a:lnTo>
                      <a:lnTo>
                        <a:pt x="3470" y="6894"/>
                      </a:lnTo>
                      <a:lnTo>
                        <a:pt x="3470" y="6666"/>
                      </a:lnTo>
                      <a:cubicBezTo>
                        <a:pt x="3698" y="6757"/>
                        <a:pt x="3927" y="6802"/>
                        <a:pt x="4178" y="6802"/>
                      </a:cubicBezTo>
                      <a:cubicBezTo>
                        <a:pt x="4429" y="6802"/>
                        <a:pt x="4657" y="6757"/>
                        <a:pt x="4863" y="6666"/>
                      </a:cubicBezTo>
                      <a:close/>
                      <a:moveTo>
                        <a:pt x="3242" y="7168"/>
                      </a:moveTo>
                      <a:lnTo>
                        <a:pt x="3904" y="7807"/>
                      </a:lnTo>
                      <a:lnTo>
                        <a:pt x="3242" y="8263"/>
                      </a:lnTo>
                      <a:lnTo>
                        <a:pt x="2991" y="7213"/>
                      </a:lnTo>
                      <a:lnTo>
                        <a:pt x="3242" y="7168"/>
                      </a:lnTo>
                      <a:close/>
                      <a:moveTo>
                        <a:pt x="5091" y="7168"/>
                      </a:moveTo>
                      <a:lnTo>
                        <a:pt x="5365" y="7213"/>
                      </a:lnTo>
                      <a:lnTo>
                        <a:pt x="5114" y="8263"/>
                      </a:lnTo>
                      <a:lnTo>
                        <a:pt x="4452" y="7807"/>
                      </a:lnTo>
                      <a:lnTo>
                        <a:pt x="5091" y="7168"/>
                      </a:lnTo>
                      <a:close/>
                      <a:moveTo>
                        <a:pt x="4178" y="8058"/>
                      </a:moveTo>
                      <a:lnTo>
                        <a:pt x="4497" y="8263"/>
                      </a:lnTo>
                      <a:lnTo>
                        <a:pt x="4383" y="8720"/>
                      </a:lnTo>
                      <a:lnTo>
                        <a:pt x="3972" y="8720"/>
                      </a:lnTo>
                      <a:lnTo>
                        <a:pt x="3858" y="8263"/>
                      </a:lnTo>
                      <a:lnTo>
                        <a:pt x="4178" y="8058"/>
                      </a:lnTo>
                      <a:close/>
                      <a:moveTo>
                        <a:pt x="2648" y="7305"/>
                      </a:moveTo>
                      <a:lnTo>
                        <a:pt x="3014" y="8811"/>
                      </a:lnTo>
                      <a:lnTo>
                        <a:pt x="3539" y="8469"/>
                      </a:lnTo>
                      <a:lnTo>
                        <a:pt x="3653" y="8902"/>
                      </a:lnTo>
                      <a:lnTo>
                        <a:pt x="3333" y="10455"/>
                      </a:lnTo>
                      <a:lnTo>
                        <a:pt x="1735" y="10455"/>
                      </a:lnTo>
                      <a:lnTo>
                        <a:pt x="1735" y="8537"/>
                      </a:lnTo>
                      <a:lnTo>
                        <a:pt x="1393" y="8537"/>
                      </a:lnTo>
                      <a:lnTo>
                        <a:pt x="1393" y="10455"/>
                      </a:lnTo>
                      <a:lnTo>
                        <a:pt x="343" y="10455"/>
                      </a:lnTo>
                      <a:lnTo>
                        <a:pt x="343" y="8514"/>
                      </a:lnTo>
                      <a:cubicBezTo>
                        <a:pt x="343" y="8104"/>
                        <a:pt x="617" y="7738"/>
                        <a:pt x="1028" y="7647"/>
                      </a:cubicBezTo>
                      <a:lnTo>
                        <a:pt x="2648" y="7305"/>
                      </a:lnTo>
                      <a:close/>
                      <a:moveTo>
                        <a:pt x="4383" y="9062"/>
                      </a:moveTo>
                      <a:lnTo>
                        <a:pt x="4657" y="10455"/>
                      </a:lnTo>
                      <a:lnTo>
                        <a:pt x="3698" y="10455"/>
                      </a:lnTo>
                      <a:lnTo>
                        <a:pt x="3972" y="9062"/>
                      </a:lnTo>
                      <a:close/>
                      <a:moveTo>
                        <a:pt x="5707" y="7305"/>
                      </a:moveTo>
                      <a:lnTo>
                        <a:pt x="7328" y="7647"/>
                      </a:lnTo>
                      <a:cubicBezTo>
                        <a:pt x="7738" y="7738"/>
                        <a:pt x="8012" y="8104"/>
                        <a:pt x="8012" y="8514"/>
                      </a:cubicBezTo>
                      <a:lnTo>
                        <a:pt x="8012" y="10455"/>
                      </a:lnTo>
                      <a:lnTo>
                        <a:pt x="6962" y="10455"/>
                      </a:lnTo>
                      <a:lnTo>
                        <a:pt x="6962" y="8537"/>
                      </a:lnTo>
                      <a:lnTo>
                        <a:pt x="6620" y="8537"/>
                      </a:lnTo>
                      <a:lnTo>
                        <a:pt x="6620" y="10455"/>
                      </a:lnTo>
                      <a:lnTo>
                        <a:pt x="5022" y="10455"/>
                      </a:lnTo>
                      <a:lnTo>
                        <a:pt x="4703" y="8902"/>
                      </a:lnTo>
                      <a:lnTo>
                        <a:pt x="4817" y="8469"/>
                      </a:lnTo>
                      <a:lnTo>
                        <a:pt x="5319" y="8811"/>
                      </a:lnTo>
                      <a:lnTo>
                        <a:pt x="5707" y="7305"/>
                      </a:lnTo>
                      <a:close/>
                      <a:moveTo>
                        <a:pt x="4360" y="1"/>
                      </a:moveTo>
                      <a:cubicBezTo>
                        <a:pt x="3425" y="1"/>
                        <a:pt x="2580" y="526"/>
                        <a:pt x="2169" y="1347"/>
                      </a:cubicBezTo>
                      <a:lnTo>
                        <a:pt x="2123" y="1439"/>
                      </a:lnTo>
                      <a:cubicBezTo>
                        <a:pt x="1781" y="1575"/>
                        <a:pt x="1553" y="1918"/>
                        <a:pt x="1553" y="2306"/>
                      </a:cubicBezTo>
                      <a:lnTo>
                        <a:pt x="1553" y="3059"/>
                      </a:lnTo>
                      <a:cubicBezTo>
                        <a:pt x="1347" y="3173"/>
                        <a:pt x="1210" y="3402"/>
                        <a:pt x="1210" y="3653"/>
                      </a:cubicBezTo>
                      <a:lnTo>
                        <a:pt x="1210" y="4885"/>
                      </a:lnTo>
                      <a:cubicBezTo>
                        <a:pt x="1210" y="5273"/>
                        <a:pt x="1530" y="5570"/>
                        <a:pt x="1918" y="5570"/>
                      </a:cubicBezTo>
                      <a:lnTo>
                        <a:pt x="2397" y="5570"/>
                      </a:lnTo>
                      <a:cubicBezTo>
                        <a:pt x="2534" y="5958"/>
                        <a:pt x="2808" y="6278"/>
                        <a:pt x="3128" y="6483"/>
                      </a:cubicBezTo>
                      <a:lnTo>
                        <a:pt x="3128" y="6825"/>
                      </a:lnTo>
                      <a:lnTo>
                        <a:pt x="937" y="7305"/>
                      </a:lnTo>
                      <a:cubicBezTo>
                        <a:pt x="389" y="7442"/>
                        <a:pt x="1" y="7921"/>
                        <a:pt x="1" y="8514"/>
                      </a:cubicBezTo>
                      <a:lnTo>
                        <a:pt x="1" y="10797"/>
                      </a:lnTo>
                      <a:lnTo>
                        <a:pt x="8355" y="10797"/>
                      </a:lnTo>
                      <a:lnTo>
                        <a:pt x="8355" y="8514"/>
                      </a:lnTo>
                      <a:cubicBezTo>
                        <a:pt x="8355" y="7921"/>
                        <a:pt x="7967" y="7442"/>
                        <a:pt x="7396" y="7305"/>
                      </a:cubicBezTo>
                      <a:lnTo>
                        <a:pt x="5228" y="6825"/>
                      </a:lnTo>
                      <a:lnTo>
                        <a:pt x="5228" y="6483"/>
                      </a:lnTo>
                      <a:cubicBezTo>
                        <a:pt x="5547" y="6278"/>
                        <a:pt x="5821" y="5958"/>
                        <a:pt x="5958" y="5570"/>
                      </a:cubicBezTo>
                      <a:lnTo>
                        <a:pt x="6437" y="5570"/>
                      </a:lnTo>
                      <a:cubicBezTo>
                        <a:pt x="6825" y="5570"/>
                        <a:pt x="7145" y="5273"/>
                        <a:pt x="7145" y="4885"/>
                      </a:cubicBezTo>
                      <a:lnTo>
                        <a:pt x="7145" y="3653"/>
                      </a:lnTo>
                      <a:cubicBezTo>
                        <a:pt x="7145" y="3402"/>
                        <a:pt x="6985" y="3173"/>
                        <a:pt x="6780" y="3059"/>
                      </a:cubicBezTo>
                      <a:lnTo>
                        <a:pt x="6780" y="2443"/>
                      </a:lnTo>
                      <a:cubicBezTo>
                        <a:pt x="6780" y="1096"/>
                        <a:pt x="5707" y="1"/>
                        <a:pt x="436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3" name="Google Shape;573;p20"/>
                <p:cNvSpPr/>
                <p:nvPr/>
              </p:nvSpPr>
              <p:spPr>
                <a:xfrm>
                  <a:off x="5851343" y="1580102"/>
                  <a:ext cx="11235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66" extrusionOk="0">
                      <a:moveTo>
                        <a:pt x="183" y="1"/>
                      </a:moveTo>
                      <a:cubicBezTo>
                        <a:pt x="91" y="1"/>
                        <a:pt x="0" y="92"/>
                        <a:pt x="0" y="183"/>
                      </a:cubicBezTo>
                      <a:cubicBezTo>
                        <a:pt x="0" y="274"/>
                        <a:pt x="91" y="366"/>
                        <a:pt x="183" y="366"/>
                      </a:cubicBezTo>
                      <a:cubicBezTo>
                        <a:pt x="274" y="366"/>
                        <a:pt x="365" y="274"/>
                        <a:pt x="365" y="183"/>
                      </a:cubicBezTo>
                      <a:cubicBezTo>
                        <a:pt x="365" y="92"/>
                        <a:pt x="274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4" name="Google Shape;574;p20"/>
                <p:cNvSpPr/>
                <p:nvPr/>
              </p:nvSpPr>
              <p:spPr>
                <a:xfrm>
                  <a:off x="5915808" y="1580102"/>
                  <a:ext cx="10529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66" extrusionOk="0">
                      <a:moveTo>
                        <a:pt x="183" y="1"/>
                      </a:moveTo>
                      <a:cubicBezTo>
                        <a:pt x="69" y="1"/>
                        <a:pt x="0" y="92"/>
                        <a:pt x="0" y="183"/>
                      </a:cubicBezTo>
                      <a:cubicBezTo>
                        <a:pt x="0" y="274"/>
                        <a:pt x="69" y="366"/>
                        <a:pt x="183" y="366"/>
                      </a:cubicBezTo>
                      <a:cubicBezTo>
                        <a:pt x="274" y="366"/>
                        <a:pt x="342" y="274"/>
                        <a:pt x="342" y="183"/>
                      </a:cubicBezTo>
                      <a:cubicBezTo>
                        <a:pt x="342" y="92"/>
                        <a:pt x="274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5" name="Google Shape;575;p20"/>
                <p:cNvSpPr/>
                <p:nvPr/>
              </p:nvSpPr>
              <p:spPr>
                <a:xfrm>
                  <a:off x="6017386" y="1489729"/>
                  <a:ext cx="53291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343" extrusionOk="0">
                      <a:moveTo>
                        <a:pt x="1" y="0"/>
                      </a:moveTo>
                      <a:lnTo>
                        <a:pt x="1" y="343"/>
                      </a:lnTo>
                      <a:lnTo>
                        <a:pt x="1735" y="343"/>
                      </a:lnTo>
                      <a:lnTo>
                        <a:pt x="173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6" name="Google Shape;576;p20"/>
                <p:cNvSpPr/>
                <p:nvPr/>
              </p:nvSpPr>
              <p:spPr>
                <a:xfrm>
                  <a:off x="6017386" y="1510726"/>
                  <a:ext cx="53291" cy="1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344" extrusionOk="0">
                      <a:moveTo>
                        <a:pt x="1" y="1"/>
                      </a:moveTo>
                      <a:lnTo>
                        <a:pt x="1" y="343"/>
                      </a:lnTo>
                      <a:lnTo>
                        <a:pt x="1735" y="343"/>
                      </a:lnTo>
                      <a:lnTo>
                        <a:pt x="17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7" name="Google Shape;577;p20"/>
                <p:cNvSpPr/>
                <p:nvPr/>
              </p:nvSpPr>
              <p:spPr>
                <a:xfrm>
                  <a:off x="5996389" y="1467995"/>
                  <a:ext cx="96022" cy="9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082" extrusionOk="0">
                      <a:moveTo>
                        <a:pt x="2785" y="343"/>
                      </a:moveTo>
                      <a:lnTo>
                        <a:pt x="2785" y="2100"/>
                      </a:lnTo>
                      <a:lnTo>
                        <a:pt x="1598" y="2100"/>
                      </a:lnTo>
                      <a:lnTo>
                        <a:pt x="867" y="2489"/>
                      </a:lnTo>
                      <a:lnTo>
                        <a:pt x="867" y="2100"/>
                      </a:lnTo>
                      <a:lnTo>
                        <a:pt x="342" y="2100"/>
                      </a:lnTo>
                      <a:lnTo>
                        <a:pt x="342" y="343"/>
                      </a:lnTo>
                      <a:close/>
                      <a:moveTo>
                        <a:pt x="0" y="1"/>
                      </a:moveTo>
                      <a:lnTo>
                        <a:pt x="0" y="2443"/>
                      </a:lnTo>
                      <a:lnTo>
                        <a:pt x="502" y="2443"/>
                      </a:lnTo>
                      <a:lnTo>
                        <a:pt x="502" y="3082"/>
                      </a:lnTo>
                      <a:lnTo>
                        <a:pt x="1689" y="2443"/>
                      </a:lnTo>
                      <a:lnTo>
                        <a:pt x="3127" y="2443"/>
                      </a:lnTo>
                      <a:lnTo>
                        <a:pt x="312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8" name="Google Shape;578;p20"/>
                <p:cNvSpPr/>
                <p:nvPr/>
              </p:nvSpPr>
              <p:spPr>
                <a:xfrm>
                  <a:off x="5980273" y="1553488"/>
                  <a:ext cx="112138" cy="1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4018" extrusionOk="0">
                      <a:moveTo>
                        <a:pt x="3127" y="343"/>
                      </a:moveTo>
                      <a:cubicBezTo>
                        <a:pt x="3218" y="343"/>
                        <a:pt x="3310" y="434"/>
                        <a:pt x="3310" y="525"/>
                      </a:cubicBezTo>
                      <a:lnTo>
                        <a:pt x="3310" y="868"/>
                      </a:lnTo>
                      <a:lnTo>
                        <a:pt x="2944" y="868"/>
                      </a:lnTo>
                      <a:lnTo>
                        <a:pt x="2944" y="525"/>
                      </a:lnTo>
                      <a:cubicBezTo>
                        <a:pt x="2944" y="434"/>
                        <a:pt x="3036" y="343"/>
                        <a:pt x="3127" y="343"/>
                      </a:cubicBezTo>
                      <a:close/>
                      <a:moveTo>
                        <a:pt x="3310" y="1233"/>
                      </a:moveTo>
                      <a:lnTo>
                        <a:pt x="3310" y="3264"/>
                      </a:lnTo>
                      <a:lnTo>
                        <a:pt x="3127" y="3515"/>
                      </a:lnTo>
                      <a:lnTo>
                        <a:pt x="2944" y="3264"/>
                      </a:lnTo>
                      <a:lnTo>
                        <a:pt x="2944" y="1233"/>
                      </a:lnTo>
                      <a:close/>
                      <a:moveTo>
                        <a:pt x="3127" y="0"/>
                      </a:moveTo>
                      <a:cubicBezTo>
                        <a:pt x="2830" y="0"/>
                        <a:pt x="2602" y="228"/>
                        <a:pt x="2602" y="525"/>
                      </a:cubicBezTo>
                      <a:lnTo>
                        <a:pt x="2602" y="3378"/>
                      </a:lnTo>
                      <a:lnTo>
                        <a:pt x="2808" y="3652"/>
                      </a:lnTo>
                      <a:lnTo>
                        <a:pt x="0" y="3652"/>
                      </a:lnTo>
                      <a:lnTo>
                        <a:pt x="0" y="4017"/>
                      </a:lnTo>
                      <a:lnTo>
                        <a:pt x="3218" y="4017"/>
                      </a:lnTo>
                      <a:lnTo>
                        <a:pt x="3652" y="3378"/>
                      </a:lnTo>
                      <a:lnTo>
                        <a:pt x="3652" y="525"/>
                      </a:lnTo>
                      <a:cubicBezTo>
                        <a:pt x="3652" y="228"/>
                        <a:pt x="3424" y="0"/>
                        <a:pt x="31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9" name="Google Shape;579;p20"/>
                <p:cNvSpPr/>
                <p:nvPr/>
              </p:nvSpPr>
              <p:spPr>
                <a:xfrm>
                  <a:off x="5980273" y="1644567"/>
                  <a:ext cx="10529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0" y="1"/>
                      </a:moveTo>
                      <a:lnTo>
                        <a:pt x="0" y="343"/>
                      </a:lnTo>
                      <a:lnTo>
                        <a:pt x="342" y="343"/>
                      </a:ln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0" name="Google Shape;580;p20"/>
                <p:cNvSpPr/>
                <p:nvPr/>
              </p:nvSpPr>
              <p:spPr>
                <a:xfrm>
                  <a:off x="6001270" y="1644567"/>
                  <a:ext cx="48379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343" extrusionOk="0">
                      <a:moveTo>
                        <a:pt x="1" y="1"/>
                      </a:moveTo>
                      <a:lnTo>
                        <a:pt x="1" y="343"/>
                      </a:lnTo>
                      <a:lnTo>
                        <a:pt x="1576" y="343"/>
                      </a:lnTo>
                      <a:lnTo>
                        <a:pt x="15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1" name="Google Shape;581;p20"/>
                <p:cNvSpPr/>
                <p:nvPr/>
              </p:nvSpPr>
              <p:spPr>
                <a:xfrm>
                  <a:off x="6001270" y="1622833"/>
                  <a:ext cx="48379" cy="1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367" extrusionOk="0">
                      <a:moveTo>
                        <a:pt x="1" y="1"/>
                      </a:moveTo>
                      <a:lnTo>
                        <a:pt x="1" y="366"/>
                      </a:lnTo>
                      <a:lnTo>
                        <a:pt x="1576" y="366"/>
                      </a:lnTo>
                      <a:lnTo>
                        <a:pt x="15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2" name="Google Shape;582;p20"/>
                <p:cNvSpPr/>
                <p:nvPr/>
              </p:nvSpPr>
              <p:spPr>
                <a:xfrm>
                  <a:off x="6001270" y="1601836"/>
                  <a:ext cx="10560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43" extrusionOk="0">
                      <a:moveTo>
                        <a:pt x="1" y="0"/>
                      </a:moveTo>
                      <a:lnTo>
                        <a:pt x="1" y="343"/>
                      </a:lnTo>
                      <a:lnTo>
                        <a:pt x="343" y="343"/>
                      </a:lnTo>
                      <a:lnTo>
                        <a:pt x="3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3" name="Google Shape;583;p20"/>
                <p:cNvSpPr/>
                <p:nvPr/>
              </p:nvSpPr>
              <p:spPr>
                <a:xfrm>
                  <a:off x="6023004" y="1601836"/>
                  <a:ext cx="26645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343" extrusionOk="0">
                      <a:moveTo>
                        <a:pt x="0" y="0"/>
                      </a:moveTo>
                      <a:lnTo>
                        <a:pt x="0" y="343"/>
                      </a:lnTo>
                      <a:lnTo>
                        <a:pt x="868" y="343"/>
                      </a:lnTo>
                      <a:lnTo>
                        <a:pt x="86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584" name="Google Shape;584;p20"/>
              <p:cNvGrpSpPr/>
              <p:nvPr/>
            </p:nvGrpSpPr>
            <p:grpSpPr>
              <a:xfrm>
                <a:off x="5584049" y="1278509"/>
                <a:ext cx="3020595" cy="847976"/>
                <a:chOff x="-71776" y="1278509"/>
                <a:chExt cx="3020595" cy="847976"/>
              </a:xfrm>
            </p:grpSpPr>
            <p:sp>
              <p:nvSpPr>
                <p:cNvPr id="585" name="Google Shape;585;p20"/>
                <p:cNvSpPr txBox="1"/>
                <p:nvPr/>
              </p:nvSpPr>
              <p:spPr>
                <a:xfrm>
                  <a:off x="996765" y="1278509"/>
                  <a:ext cx="1952054" cy="485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Sesleme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(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fonasyon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)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Evresi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586" name="Google Shape;586;p20"/>
                <p:cNvSpPr txBox="1"/>
                <p:nvPr/>
              </p:nvSpPr>
              <p:spPr>
                <a:xfrm>
                  <a:off x="-71776" y="1749085"/>
                  <a:ext cx="1725600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1600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0-1 ay</a:t>
                  </a:r>
                  <a:endParaRPr sz="1600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587" name="Google Shape;587;p20"/>
            <p:cNvGrpSpPr/>
            <p:nvPr/>
          </p:nvGrpSpPr>
          <p:grpSpPr>
            <a:xfrm>
              <a:off x="5524975" y="2559660"/>
              <a:ext cx="3172495" cy="852040"/>
              <a:chOff x="5524975" y="2559660"/>
              <a:chExt cx="3172495" cy="852040"/>
            </a:xfrm>
          </p:grpSpPr>
          <p:cxnSp>
            <p:nvCxnSpPr>
              <p:cNvPr id="588" name="Google Shape;588;p20"/>
              <p:cNvCxnSpPr/>
              <p:nvPr/>
            </p:nvCxnSpPr>
            <p:spPr>
              <a:xfrm rot="10800000">
                <a:off x="5524975" y="2945350"/>
                <a:ext cx="50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9" name="Google Shape;589;p20"/>
              <p:cNvGrpSpPr/>
              <p:nvPr/>
            </p:nvGrpSpPr>
            <p:grpSpPr>
              <a:xfrm>
                <a:off x="6036979" y="2566659"/>
                <a:ext cx="2660491" cy="814927"/>
                <a:chOff x="5939629" y="2566659"/>
                <a:chExt cx="2660491" cy="814927"/>
              </a:xfrm>
            </p:grpSpPr>
            <p:sp>
              <p:nvSpPr>
                <p:cNvPr id="590" name="Google Shape;590;p20"/>
                <p:cNvSpPr/>
                <p:nvPr/>
              </p:nvSpPr>
              <p:spPr>
                <a:xfrm>
                  <a:off x="5939629" y="2566659"/>
                  <a:ext cx="2660491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8" h="26547" extrusionOk="0">
                      <a:moveTo>
                        <a:pt x="13284" y="1"/>
                      </a:moveTo>
                      <a:cubicBezTo>
                        <a:pt x="5980" y="1"/>
                        <a:pt x="0" y="5981"/>
                        <a:pt x="0" y="13285"/>
                      </a:cubicBezTo>
                      <a:cubicBezTo>
                        <a:pt x="0" y="20589"/>
                        <a:pt x="5980" y="26546"/>
                        <a:pt x="13284" y="26546"/>
                      </a:cubicBezTo>
                      <a:lnTo>
                        <a:pt x="73384" y="26546"/>
                      </a:lnTo>
                      <a:cubicBezTo>
                        <a:pt x="80688" y="26546"/>
                        <a:pt x="86668" y="20589"/>
                        <a:pt x="86668" y="13285"/>
                      </a:cubicBezTo>
                      <a:cubicBezTo>
                        <a:pt x="86668" y="5981"/>
                        <a:pt x="80688" y="1"/>
                        <a:pt x="7338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1" name="Google Shape;591;p20"/>
                <p:cNvSpPr/>
                <p:nvPr/>
              </p:nvSpPr>
              <p:spPr>
                <a:xfrm>
                  <a:off x="5939629" y="2566659"/>
                  <a:ext cx="2660491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8" h="26547" fill="none" extrusionOk="0">
                      <a:moveTo>
                        <a:pt x="13284" y="26546"/>
                      </a:moveTo>
                      <a:lnTo>
                        <a:pt x="73384" y="26546"/>
                      </a:lnTo>
                      <a:cubicBezTo>
                        <a:pt x="80688" y="26546"/>
                        <a:pt x="86668" y="20589"/>
                        <a:pt x="86668" y="13285"/>
                      </a:cubicBezTo>
                      <a:cubicBezTo>
                        <a:pt x="86668" y="5981"/>
                        <a:pt x="80688" y="1"/>
                        <a:pt x="73384" y="1"/>
                      </a:cubicBezTo>
                      <a:lnTo>
                        <a:pt x="13284" y="1"/>
                      </a:lnTo>
                      <a:cubicBezTo>
                        <a:pt x="5980" y="1"/>
                        <a:pt x="0" y="5981"/>
                        <a:pt x="0" y="13285"/>
                      </a:cubicBezTo>
                      <a:cubicBezTo>
                        <a:pt x="0" y="20589"/>
                        <a:pt x="5980" y="26546"/>
                        <a:pt x="13284" y="26546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FFFFF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2" name="Google Shape;592;p20"/>
                <p:cNvSpPr/>
                <p:nvPr/>
              </p:nvSpPr>
              <p:spPr>
                <a:xfrm>
                  <a:off x="5939629" y="2566659"/>
                  <a:ext cx="2660491" cy="81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8" h="26547" fill="none" extrusionOk="0">
                      <a:moveTo>
                        <a:pt x="13284" y="26546"/>
                      </a:moveTo>
                      <a:lnTo>
                        <a:pt x="73384" y="26546"/>
                      </a:lnTo>
                      <a:cubicBezTo>
                        <a:pt x="80688" y="26546"/>
                        <a:pt x="86668" y="20589"/>
                        <a:pt x="86668" y="13285"/>
                      </a:cubicBezTo>
                      <a:cubicBezTo>
                        <a:pt x="86668" y="5981"/>
                        <a:pt x="80688" y="1"/>
                        <a:pt x="73384" y="1"/>
                      </a:cubicBezTo>
                      <a:lnTo>
                        <a:pt x="13284" y="1"/>
                      </a:lnTo>
                      <a:cubicBezTo>
                        <a:pt x="5980" y="1"/>
                        <a:pt x="0" y="5981"/>
                        <a:pt x="0" y="13285"/>
                      </a:cubicBezTo>
                      <a:cubicBezTo>
                        <a:pt x="0" y="20589"/>
                        <a:pt x="5980" y="26546"/>
                        <a:pt x="13284" y="26546"/>
                      </a:cubicBezTo>
                      <a:close/>
                    </a:path>
                  </a:pathLst>
                </a:custGeom>
                <a:noFill/>
                <a:ln w="18825" cap="flat" cmpd="sng">
                  <a:solidFill>
                    <a:schemeClr val="accent4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593" name="Google Shape;593;p20"/>
              <p:cNvSpPr/>
              <p:nvPr/>
            </p:nvSpPr>
            <p:spPr>
              <a:xfrm>
                <a:off x="5983013" y="2559660"/>
                <a:ext cx="847159" cy="852040"/>
              </a:xfrm>
              <a:custGeom>
                <a:avLst/>
                <a:gdLst/>
                <a:ahLst/>
                <a:cxnLst/>
                <a:rect l="l" t="t" r="r" b="b"/>
                <a:pathLst>
                  <a:path w="27597" h="27756" extrusionOk="0">
                    <a:moveTo>
                      <a:pt x="10135" y="388"/>
                    </a:moveTo>
                    <a:cubicBezTo>
                      <a:pt x="7738" y="982"/>
                      <a:pt x="5547" y="2214"/>
                      <a:pt x="3812" y="3949"/>
                    </a:cubicBezTo>
                    <a:lnTo>
                      <a:pt x="3812" y="3949"/>
                    </a:lnTo>
                    <a:cubicBezTo>
                      <a:pt x="2671" y="5090"/>
                      <a:pt x="1758" y="6391"/>
                      <a:pt x="1073" y="7852"/>
                    </a:cubicBezTo>
                    <a:lnTo>
                      <a:pt x="1073" y="7852"/>
                    </a:lnTo>
                    <a:cubicBezTo>
                      <a:pt x="663" y="8788"/>
                      <a:pt x="1051" y="9884"/>
                      <a:pt x="1986" y="10317"/>
                    </a:cubicBezTo>
                    <a:lnTo>
                      <a:pt x="1986" y="10317"/>
                    </a:lnTo>
                    <a:cubicBezTo>
                      <a:pt x="2922" y="10751"/>
                      <a:pt x="4018" y="10340"/>
                      <a:pt x="4452" y="9404"/>
                    </a:cubicBezTo>
                    <a:lnTo>
                      <a:pt x="4452" y="9404"/>
                    </a:lnTo>
                    <a:cubicBezTo>
                      <a:pt x="4954" y="8354"/>
                      <a:pt x="5616" y="7396"/>
                      <a:pt x="6437" y="6574"/>
                    </a:cubicBezTo>
                    <a:lnTo>
                      <a:pt x="6437" y="6574"/>
                    </a:lnTo>
                    <a:cubicBezTo>
                      <a:pt x="7693" y="5319"/>
                      <a:pt x="9291" y="4428"/>
                      <a:pt x="11025" y="3995"/>
                    </a:cubicBezTo>
                    <a:lnTo>
                      <a:pt x="11025" y="3995"/>
                    </a:lnTo>
                    <a:cubicBezTo>
                      <a:pt x="14381" y="3173"/>
                      <a:pt x="17827" y="4155"/>
                      <a:pt x="20269" y="6597"/>
                    </a:cubicBezTo>
                    <a:lnTo>
                      <a:pt x="20269" y="6597"/>
                    </a:lnTo>
                    <a:cubicBezTo>
                      <a:pt x="21548" y="7852"/>
                      <a:pt x="22438" y="9427"/>
                      <a:pt x="22849" y="11185"/>
                    </a:cubicBezTo>
                    <a:lnTo>
                      <a:pt x="22849" y="11185"/>
                    </a:lnTo>
                    <a:cubicBezTo>
                      <a:pt x="23670" y="14540"/>
                      <a:pt x="22712" y="17987"/>
                      <a:pt x="20269" y="20429"/>
                    </a:cubicBezTo>
                    <a:lnTo>
                      <a:pt x="20269" y="20429"/>
                    </a:lnTo>
                    <a:cubicBezTo>
                      <a:pt x="19014" y="21684"/>
                      <a:pt x="17416" y="22574"/>
                      <a:pt x="15682" y="23008"/>
                    </a:cubicBezTo>
                    <a:lnTo>
                      <a:pt x="15682" y="23008"/>
                    </a:lnTo>
                    <a:cubicBezTo>
                      <a:pt x="12326" y="23830"/>
                      <a:pt x="8857" y="22871"/>
                      <a:pt x="6415" y="20429"/>
                    </a:cubicBezTo>
                    <a:lnTo>
                      <a:pt x="6415" y="20429"/>
                    </a:lnTo>
                    <a:cubicBezTo>
                      <a:pt x="5159" y="19151"/>
                      <a:pt x="4269" y="17576"/>
                      <a:pt x="3835" y="15841"/>
                    </a:cubicBezTo>
                    <a:lnTo>
                      <a:pt x="3835" y="15841"/>
                    </a:lnTo>
                    <a:cubicBezTo>
                      <a:pt x="3607" y="14837"/>
                      <a:pt x="2603" y="14220"/>
                      <a:pt x="1598" y="14472"/>
                    </a:cubicBezTo>
                    <a:lnTo>
                      <a:pt x="1598" y="14472"/>
                    </a:lnTo>
                    <a:cubicBezTo>
                      <a:pt x="594" y="14723"/>
                      <a:pt x="1" y="15727"/>
                      <a:pt x="229" y="16708"/>
                    </a:cubicBezTo>
                    <a:lnTo>
                      <a:pt x="229" y="16708"/>
                    </a:lnTo>
                    <a:cubicBezTo>
                      <a:pt x="822" y="19128"/>
                      <a:pt x="2055" y="21296"/>
                      <a:pt x="3790" y="23054"/>
                    </a:cubicBezTo>
                    <a:lnTo>
                      <a:pt x="3790" y="23054"/>
                    </a:lnTo>
                    <a:cubicBezTo>
                      <a:pt x="7168" y="26409"/>
                      <a:pt x="11938" y="27756"/>
                      <a:pt x="16572" y="26615"/>
                    </a:cubicBezTo>
                    <a:lnTo>
                      <a:pt x="16572" y="26615"/>
                    </a:lnTo>
                    <a:cubicBezTo>
                      <a:pt x="18968" y="26044"/>
                      <a:pt x="21160" y="24811"/>
                      <a:pt x="22894" y="23054"/>
                    </a:cubicBezTo>
                    <a:lnTo>
                      <a:pt x="22894" y="23054"/>
                    </a:lnTo>
                    <a:cubicBezTo>
                      <a:pt x="26273" y="19699"/>
                      <a:pt x="27596" y="14928"/>
                      <a:pt x="26455" y="10295"/>
                    </a:cubicBezTo>
                    <a:lnTo>
                      <a:pt x="26455" y="10295"/>
                    </a:lnTo>
                    <a:cubicBezTo>
                      <a:pt x="25885" y="7898"/>
                      <a:pt x="24652" y="5707"/>
                      <a:pt x="22917" y="3972"/>
                    </a:cubicBezTo>
                    <a:lnTo>
                      <a:pt x="22917" y="3972"/>
                    </a:lnTo>
                    <a:cubicBezTo>
                      <a:pt x="20315" y="1393"/>
                      <a:pt x="16914" y="0"/>
                      <a:pt x="13399" y="0"/>
                    </a:cubicBezTo>
                    <a:lnTo>
                      <a:pt x="13399" y="0"/>
                    </a:lnTo>
                    <a:cubicBezTo>
                      <a:pt x="12303" y="0"/>
                      <a:pt x="11231" y="114"/>
                      <a:pt x="10135" y="38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594" name="Google Shape;594;p20"/>
              <p:cNvGrpSpPr/>
              <p:nvPr/>
            </p:nvGrpSpPr>
            <p:grpSpPr>
              <a:xfrm>
                <a:off x="6240872" y="2814695"/>
                <a:ext cx="318149" cy="317443"/>
                <a:chOff x="6143522" y="2814695"/>
                <a:chExt cx="318149" cy="317443"/>
              </a:xfrm>
            </p:grpSpPr>
            <p:sp>
              <p:nvSpPr>
                <p:cNvPr id="595" name="Google Shape;595;p20"/>
                <p:cNvSpPr/>
                <p:nvPr/>
              </p:nvSpPr>
              <p:spPr>
                <a:xfrm>
                  <a:off x="6143522" y="2814695"/>
                  <a:ext cx="318149" cy="317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4" h="10341" extrusionOk="0">
                      <a:moveTo>
                        <a:pt x="2351" y="343"/>
                      </a:moveTo>
                      <a:cubicBezTo>
                        <a:pt x="2808" y="343"/>
                        <a:pt x="3173" y="708"/>
                        <a:pt x="3173" y="1165"/>
                      </a:cubicBezTo>
                      <a:lnTo>
                        <a:pt x="2420" y="1165"/>
                      </a:lnTo>
                      <a:cubicBezTo>
                        <a:pt x="2306" y="1165"/>
                        <a:pt x="2214" y="1119"/>
                        <a:pt x="2123" y="1051"/>
                      </a:cubicBezTo>
                      <a:lnTo>
                        <a:pt x="2009" y="937"/>
                      </a:lnTo>
                      <a:lnTo>
                        <a:pt x="1895" y="1051"/>
                      </a:lnTo>
                      <a:cubicBezTo>
                        <a:pt x="1826" y="1119"/>
                        <a:pt x="1712" y="1165"/>
                        <a:pt x="1598" y="1165"/>
                      </a:cubicBezTo>
                      <a:lnTo>
                        <a:pt x="1507" y="1165"/>
                      </a:lnTo>
                      <a:cubicBezTo>
                        <a:pt x="1507" y="708"/>
                        <a:pt x="1895" y="343"/>
                        <a:pt x="2351" y="343"/>
                      </a:cubicBezTo>
                      <a:close/>
                      <a:moveTo>
                        <a:pt x="8012" y="343"/>
                      </a:moveTo>
                      <a:cubicBezTo>
                        <a:pt x="8469" y="343"/>
                        <a:pt x="8857" y="708"/>
                        <a:pt x="8857" y="1165"/>
                      </a:cubicBezTo>
                      <a:lnTo>
                        <a:pt x="8765" y="1165"/>
                      </a:lnTo>
                      <a:cubicBezTo>
                        <a:pt x="8651" y="1165"/>
                        <a:pt x="8537" y="1119"/>
                        <a:pt x="8469" y="1051"/>
                      </a:cubicBezTo>
                      <a:lnTo>
                        <a:pt x="8354" y="937"/>
                      </a:lnTo>
                      <a:lnTo>
                        <a:pt x="8240" y="1051"/>
                      </a:lnTo>
                      <a:cubicBezTo>
                        <a:pt x="8149" y="1119"/>
                        <a:pt x="8058" y="1165"/>
                        <a:pt x="7944" y="1165"/>
                      </a:cubicBezTo>
                      <a:lnTo>
                        <a:pt x="7190" y="1165"/>
                      </a:lnTo>
                      <a:cubicBezTo>
                        <a:pt x="7190" y="708"/>
                        <a:pt x="7556" y="343"/>
                        <a:pt x="8012" y="343"/>
                      </a:cubicBezTo>
                      <a:close/>
                      <a:moveTo>
                        <a:pt x="2009" y="1393"/>
                      </a:moveTo>
                      <a:cubicBezTo>
                        <a:pt x="2123" y="1462"/>
                        <a:pt x="2260" y="1507"/>
                        <a:pt x="2420" y="1507"/>
                      </a:cubicBezTo>
                      <a:lnTo>
                        <a:pt x="3173" y="1507"/>
                      </a:lnTo>
                      <a:lnTo>
                        <a:pt x="3173" y="1667"/>
                      </a:lnTo>
                      <a:cubicBezTo>
                        <a:pt x="3173" y="2123"/>
                        <a:pt x="2808" y="2511"/>
                        <a:pt x="2351" y="2511"/>
                      </a:cubicBezTo>
                      <a:cubicBezTo>
                        <a:pt x="1895" y="2511"/>
                        <a:pt x="1507" y="2123"/>
                        <a:pt x="1507" y="1667"/>
                      </a:cubicBezTo>
                      <a:lnTo>
                        <a:pt x="1507" y="1507"/>
                      </a:lnTo>
                      <a:lnTo>
                        <a:pt x="1598" y="1507"/>
                      </a:lnTo>
                      <a:cubicBezTo>
                        <a:pt x="1758" y="1507"/>
                        <a:pt x="1895" y="1462"/>
                        <a:pt x="2009" y="1393"/>
                      </a:cubicBezTo>
                      <a:close/>
                      <a:moveTo>
                        <a:pt x="8354" y="1393"/>
                      </a:moveTo>
                      <a:cubicBezTo>
                        <a:pt x="8469" y="1462"/>
                        <a:pt x="8605" y="1507"/>
                        <a:pt x="8765" y="1507"/>
                      </a:cubicBezTo>
                      <a:lnTo>
                        <a:pt x="8857" y="1507"/>
                      </a:lnTo>
                      <a:lnTo>
                        <a:pt x="8857" y="1667"/>
                      </a:lnTo>
                      <a:cubicBezTo>
                        <a:pt x="8857" y="2123"/>
                        <a:pt x="8469" y="2511"/>
                        <a:pt x="8012" y="2511"/>
                      </a:cubicBezTo>
                      <a:cubicBezTo>
                        <a:pt x="7556" y="2511"/>
                        <a:pt x="7190" y="2123"/>
                        <a:pt x="7190" y="1667"/>
                      </a:cubicBezTo>
                      <a:lnTo>
                        <a:pt x="7190" y="1507"/>
                      </a:lnTo>
                      <a:lnTo>
                        <a:pt x="7944" y="1507"/>
                      </a:lnTo>
                      <a:cubicBezTo>
                        <a:pt x="8103" y="1507"/>
                        <a:pt x="8240" y="1462"/>
                        <a:pt x="8354" y="1393"/>
                      </a:cubicBezTo>
                      <a:close/>
                      <a:moveTo>
                        <a:pt x="2671" y="2785"/>
                      </a:moveTo>
                      <a:lnTo>
                        <a:pt x="2671" y="2968"/>
                      </a:lnTo>
                      <a:cubicBezTo>
                        <a:pt x="2625" y="3014"/>
                        <a:pt x="2511" y="3173"/>
                        <a:pt x="2351" y="3173"/>
                      </a:cubicBezTo>
                      <a:cubicBezTo>
                        <a:pt x="2169" y="3173"/>
                        <a:pt x="2055" y="3014"/>
                        <a:pt x="2009" y="2968"/>
                      </a:cubicBezTo>
                      <a:lnTo>
                        <a:pt x="2009" y="2785"/>
                      </a:lnTo>
                      <a:cubicBezTo>
                        <a:pt x="2123" y="2831"/>
                        <a:pt x="2237" y="2831"/>
                        <a:pt x="2351" y="2831"/>
                      </a:cubicBezTo>
                      <a:cubicBezTo>
                        <a:pt x="2465" y="2831"/>
                        <a:pt x="2580" y="2831"/>
                        <a:pt x="2671" y="2785"/>
                      </a:cubicBezTo>
                      <a:close/>
                      <a:moveTo>
                        <a:pt x="8354" y="2785"/>
                      </a:moveTo>
                      <a:lnTo>
                        <a:pt x="8354" y="2968"/>
                      </a:lnTo>
                      <a:cubicBezTo>
                        <a:pt x="8309" y="3014"/>
                        <a:pt x="8195" y="3173"/>
                        <a:pt x="8012" y="3173"/>
                      </a:cubicBezTo>
                      <a:cubicBezTo>
                        <a:pt x="7829" y="3173"/>
                        <a:pt x="7715" y="3014"/>
                        <a:pt x="7692" y="2968"/>
                      </a:cubicBezTo>
                      <a:lnTo>
                        <a:pt x="7692" y="2785"/>
                      </a:lnTo>
                      <a:cubicBezTo>
                        <a:pt x="7784" y="2831"/>
                        <a:pt x="7898" y="2831"/>
                        <a:pt x="8012" y="2831"/>
                      </a:cubicBezTo>
                      <a:cubicBezTo>
                        <a:pt x="8126" y="2831"/>
                        <a:pt x="8240" y="2831"/>
                        <a:pt x="8354" y="2785"/>
                      </a:cubicBezTo>
                      <a:close/>
                      <a:moveTo>
                        <a:pt x="5113" y="3014"/>
                      </a:moveTo>
                      <a:cubicBezTo>
                        <a:pt x="5547" y="3014"/>
                        <a:pt x="5935" y="3173"/>
                        <a:pt x="6254" y="3470"/>
                      </a:cubicBezTo>
                      <a:lnTo>
                        <a:pt x="6414" y="3653"/>
                      </a:lnTo>
                      <a:lnTo>
                        <a:pt x="6460" y="3676"/>
                      </a:lnTo>
                      <a:cubicBezTo>
                        <a:pt x="6688" y="3744"/>
                        <a:pt x="6848" y="3949"/>
                        <a:pt x="6848" y="4201"/>
                      </a:cubicBezTo>
                      <a:lnTo>
                        <a:pt x="6848" y="4862"/>
                      </a:lnTo>
                      <a:cubicBezTo>
                        <a:pt x="6711" y="4748"/>
                        <a:pt x="6528" y="4680"/>
                        <a:pt x="6323" y="4680"/>
                      </a:cubicBezTo>
                      <a:lnTo>
                        <a:pt x="6118" y="4680"/>
                      </a:lnTo>
                      <a:lnTo>
                        <a:pt x="5912" y="4269"/>
                      </a:lnTo>
                      <a:lnTo>
                        <a:pt x="5752" y="4360"/>
                      </a:lnTo>
                      <a:cubicBezTo>
                        <a:pt x="5456" y="4566"/>
                        <a:pt x="5113" y="4680"/>
                        <a:pt x="4748" y="4680"/>
                      </a:cubicBezTo>
                      <a:lnTo>
                        <a:pt x="4040" y="4680"/>
                      </a:lnTo>
                      <a:cubicBezTo>
                        <a:pt x="3835" y="4680"/>
                        <a:pt x="3652" y="4748"/>
                        <a:pt x="3515" y="4862"/>
                      </a:cubicBezTo>
                      <a:lnTo>
                        <a:pt x="3515" y="4611"/>
                      </a:lnTo>
                      <a:cubicBezTo>
                        <a:pt x="3515" y="3721"/>
                        <a:pt x="4223" y="3014"/>
                        <a:pt x="5113" y="3014"/>
                      </a:cubicBezTo>
                      <a:close/>
                      <a:moveTo>
                        <a:pt x="2351" y="4338"/>
                      </a:moveTo>
                      <a:cubicBezTo>
                        <a:pt x="2808" y="4338"/>
                        <a:pt x="3173" y="4726"/>
                        <a:pt x="3173" y="5182"/>
                      </a:cubicBezTo>
                      <a:lnTo>
                        <a:pt x="3082" y="5182"/>
                      </a:lnTo>
                      <a:cubicBezTo>
                        <a:pt x="2968" y="5182"/>
                        <a:pt x="2876" y="5136"/>
                        <a:pt x="2785" y="5068"/>
                      </a:cubicBezTo>
                      <a:lnTo>
                        <a:pt x="2671" y="4931"/>
                      </a:lnTo>
                      <a:lnTo>
                        <a:pt x="2557" y="5068"/>
                      </a:lnTo>
                      <a:cubicBezTo>
                        <a:pt x="2488" y="5136"/>
                        <a:pt x="2374" y="5182"/>
                        <a:pt x="2283" y="5182"/>
                      </a:cubicBezTo>
                      <a:lnTo>
                        <a:pt x="1507" y="5182"/>
                      </a:lnTo>
                      <a:cubicBezTo>
                        <a:pt x="1507" y="4726"/>
                        <a:pt x="1895" y="4338"/>
                        <a:pt x="2351" y="4338"/>
                      </a:cubicBezTo>
                      <a:close/>
                      <a:moveTo>
                        <a:pt x="8012" y="4338"/>
                      </a:moveTo>
                      <a:cubicBezTo>
                        <a:pt x="8469" y="4338"/>
                        <a:pt x="8857" y="4726"/>
                        <a:pt x="8857" y="5182"/>
                      </a:cubicBezTo>
                      <a:lnTo>
                        <a:pt x="8080" y="5182"/>
                      </a:lnTo>
                      <a:cubicBezTo>
                        <a:pt x="7989" y="5182"/>
                        <a:pt x="7875" y="5136"/>
                        <a:pt x="7807" y="5068"/>
                      </a:cubicBezTo>
                      <a:lnTo>
                        <a:pt x="7692" y="4931"/>
                      </a:lnTo>
                      <a:lnTo>
                        <a:pt x="7556" y="5068"/>
                      </a:lnTo>
                      <a:cubicBezTo>
                        <a:pt x="7487" y="5136"/>
                        <a:pt x="7396" y="5182"/>
                        <a:pt x="7282" y="5182"/>
                      </a:cubicBezTo>
                      <a:lnTo>
                        <a:pt x="7190" y="5182"/>
                      </a:lnTo>
                      <a:cubicBezTo>
                        <a:pt x="7190" y="4726"/>
                        <a:pt x="7556" y="4338"/>
                        <a:pt x="8012" y="4338"/>
                      </a:cubicBezTo>
                      <a:close/>
                      <a:moveTo>
                        <a:pt x="3835" y="5045"/>
                      </a:moveTo>
                      <a:lnTo>
                        <a:pt x="3835" y="5844"/>
                      </a:lnTo>
                      <a:cubicBezTo>
                        <a:pt x="3835" y="5890"/>
                        <a:pt x="3858" y="5935"/>
                        <a:pt x="3858" y="5981"/>
                      </a:cubicBezTo>
                      <a:cubicBezTo>
                        <a:pt x="3767" y="5958"/>
                        <a:pt x="3698" y="5912"/>
                        <a:pt x="3652" y="5844"/>
                      </a:cubicBezTo>
                      <a:cubicBezTo>
                        <a:pt x="3538" y="5730"/>
                        <a:pt x="3493" y="5593"/>
                        <a:pt x="3515" y="5456"/>
                      </a:cubicBezTo>
                      <a:cubicBezTo>
                        <a:pt x="3538" y="5273"/>
                        <a:pt x="3675" y="5114"/>
                        <a:pt x="3835" y="5045"/>
                      </a:cubicBezTo>
                      <a:close/>
                      <a:moveTo>
                        <a:pt x="6506" y="5045"/>
                      </a:moveTo>
                      <a:cubicBezTo>
                        <a:pt x="6688" y="5114"/>
                        <a:pt x="6825" y="5273"/>
                        <a:pt x="6848" y="5456"/>
                      </a:cubicBezTo>
                      <a:cubicBezTo>
                        <a:pt x="6871" y="5593"/>
                        <a:pt x="6825" y="5730"/>
                        <a:pt x="6711" y="5844"/>
                      </a:cubicBezTo>
                      <a:cubicBezTo>
                        <a:pt x="6665" y="5912"/>
                        <a:pt x="6597" y="5958"/>
                        <a:pt x="6506" y="5981"/>
                      </a:cubicBezTo>
                      <a:cubicBezTo>
                        <a:pt x="6506" y="5935"/>
                        <a:pt x="6506" y="5890"/>
                        <a:pt x="6506" y="5844"/>
                      </a:cubicBezTo>
                      <a:lnTo>
                        <a:pt x="6506" y="5045"/>
                      </a:lnTo>
                      <a:close/>
                      <a:moveTo>
                        <a:pt x="2671" y="5387"/>
                      </a:moveTo>
                      <a:cubicBezTo>
                        <a:pt x="2785" y="5479"/>
                        <a:pt x="2945" y="5502"/>
                        <a:pt x="3082" y="5502"/>
                      </a:cubicBezTo>
                      <a:lnTo>
                        <a:pt x="3173" y="5502"/>
                      </a:lnTo>
                      <a:lnTo>
                        <a:pt x="3173" y="5684"/>
                      </a:lnTo>
                      <a:cubicBezTo>
                        <a:pt x="3173" y="6141"/>
                        <a:pt x="2808" y="6506"/>
                        <a:pt x="2351" y="6506"/>
                      </a:cubicBezTo>
                      <a:cubicBezTo>
                        <a:pt x="1895" y="6506"/>
                        <a:pt x="1507" y="6141"/>
                        <a:pt x="1507" y="5684"/>
                      </a:cubicBezTo>
                      <a:lnTo>
                        <a:pt x="1507" y="5502"/>
                      </a:lnTo>
                      <a:lnTo>
                        <a:pt x="2283" y="5502"/>
                      </a:lnTo>
                      <a:cubicBezTo>
                        <a:pt x="2420" y="5502"/>
                        <a:pt x="2557" y="5479"/>
                        <a:pt x="2671" y="5387"/>
                      </a:cubicBezTo>
                      <a:close/>
                      <a:moveTo>
                        <a:pt x="7692" y="5387"/>
                      </a:moveTo>
                      <a:cubicBezTo>
                        <a:pt x="7807" y="5479"/>
                        <a:pt x="7944" y="5502"/>
                        <a:pt x="8080" y="5502"/>
                      </a:cubicBezTo>
                      <a:lnTo>
                        <a:pt x="8857" y="5502"/>
                      </a:lnTo>
                      <a:lnTo>
                        <a:pt x="8857" y="5684"/>
                      </a:lnTo>
                      <a:cubicBezTo>
                        <a:pt x="8857" y="6141"/>
                        <a:pt x="8469" y="6506"/>
                        <a:pt x="8012" y="6506"/>
                      </a:cubicBezTo>
                      <a:cubicBezTo>
                        <a:pt x="7556" y="6506"/>
                        <a:pt x="7190" y="6141"/>
                        <a:pt x="7190" y="5684"/>
                      </a:cubicBezTo>
                      <a:lnTo>
                        <a:pt x="7190" y="5502"/>
                      </a:lnTo>
                      <a:lnTo>
                        <a:pt x="7282" y="5502"/>
                      </a:lnTo>
                      <a:cubicBezTo>
                        <a:pt x="7419" y="5502"/>
                        <a:pt x="7556" y="5479"/>
                        <a:pt x="7692" y="5387"/>
                      </a:cubicBezTo>
                      <a:close/>
                      <a:moveTo>
                        <a:pt x="5775" y="4748"/>
                      </a:moveTo>
                      <a:lnTo>
                        <a:pt x="5912" y="4999"/>
                      </a:lnTo>
                      <a:lnTo>
                        <a:pt x="6186" y="4999"/>
                      </a:lnTo>
                      <a:lnTo>
                        <a:pt x="6186" y="5844"/>
                      </a:lnTo>
                      <a:cubicBezTo>
                        <a:pt x="6186" y="6392"/>
                        <a:pt x="5729" y="6848"/>
                        <a:pt x="5182" y="6848"/>
                      </a:cubicBezTo>
                      <a:cubicBezTo>
                        <a:pt x="4634" y="6848"/>
                        <a:pt x="4177" y="6392"/>
                        <a:pt x="4177" y="5844"/>
                      </a:cubicBezTo>
                      <a:lnTo>
                        <a:pt x="4177" y="4999"/>
                      </a:lnTo>
                      <a:lnTo>
                        <a:pt x="4748" y="4999"/>
                      </a:lnTo>
                      <a:cubicBezTo>
                        <a:pt x="5113" y="4999"/>
                        <a:pt x="5456" y="4908"/>
                        <a:pt x="5775" y="4748"/>
                      </a:cubicBezTo>
                      <a:close/>
                      <a:moveTo>
                        <a:pt x="2671" y="6803"/>
                      </a:moveTo>
                      <a:lnTo>
                        <a:pt x="2671" y="6962"/>
                      </a:lnTo>
                      <a:cubicBezTo>
                        <a:pt x="2625" y="7031"/>
                        <a:pt x="2511" y="7168"/>
                        <a:pt x="2351" y="7168"/>
                      </a:cubicBezTo>
                      <a:cubicBezTo>
                        <a:pt x="2169" y="7168"/>
                        <a:pt x="2055" y="7031"/>
                        <a:pt x="2009" y="6962"/>
                      </a:cubicBezTo>
                      <a:lnTo>
                        <a:pt x="2009" y="6803"/>
                      </a:lnTo>
                      <a:cubicBezTo>
                        <a:pt x="2123" y="6825"/>
                        <a:pt x="2237" y="6848"/>
                        <a:pt x="2351" y="6848"/>
                      </a:cubicBezTo>
                      <a:cubicBezTo>
                        <a:pt x="2465" y="6848"/>
                        <a:pt x="2580" y="6825"/>
                        <a:pt x="2671" y="6803"/>
                      </a:cubicBezTo>
                      <a:close/>
                      <a:moveTo>
                        <a:pt x="8354" y="6803"/>
                      </a:moveTo>
                      <a:lnTo>
                        <a:pt x="8354" y="6962"/>
                      </a:lnTo>
                      <a:cubicBezTo>
                        <a:pt x="8309" y="7031"/>
                        <a:pt x="8195" y="7168"/>
                        <a:pt x="8012" y="7168"/>
                      </a:cubicBezTo>
                      <a:cubicBezTo>
                        <a:pt x="7829" y="7168"/>
                        <a:pt x="7715" y="7031"/>
                        <a:pt x="7692" y="6962"/>
                      </a:cubicBezTo>
                      <a:lnTo>
                        <a:pt x="7692" y="6803"/>
                      </a:lnTo>
                      <a:cubicBezTo>
                        <a:pt x="7784" y="6825"/>
                        <a:pt x="7898" y="6848"/>
                        <a:pt x="8012" y="6848"/>
                      </a:cubicBezTo>
                      <a:cubicBezTo>
                        <a:pt x="8126" y="6848"/>
                        <a:pt x="8240" y="6825"/>
                        <a:pt x="8354" y="6803"/>
                      </a:cubicBezTo>
                      <a:close/>
                      <a:moveTo>
                        <a:pt x="3424" y="6095"/>
                      </a:moveTo>
                      <a:cubicBezTo>
                        <a:pt x="3561" y="6232"/>
                        <a:pt x="3744" y="6323"/>
                        <a:pt x="3949" y="6346"/>
                      </a:cubicBezTo>
                      <a:cubicBezTo>
                        <a:pt x="4018" y="6552"/>
                        <a:pt x="4177" y="6734"/>
                        <a:pt x="4337" y="6894"/>
                      </a:cubicBezTo>
                      <a:lnTo>
                        <a:pt x="4337" y="7213"/>
                      </a:lnTo>
                      <a:lnTo>
                        <a:pt x="4200" y="7259"/>
                      </a:lnTo>
                      <a:cubicBezTo>
                        <a:pt x="4155" y="7236"/>
                        <a:pt x="4132" y="7213"/>
                        <a:pt x="4086" y="7213"/>
                      </a:cubicBezTo>
                      <a:lnTo>
                        <a:pt x="3013" y="6894"/>
                      </a:lnTo>
                      <a:lnTo>
                        <a:pt x="3013" y="6643"/>
                      </a:lnTo>
                      <a:cubicBezTo>
                        <a:pt x="3196" y="6506"/>
                        <a:pt x="3356" y="6323"/>
                        <a:pt x="3424" y="6095"/>
                      </a:cubicBezTo>
                      <a:close/>
                      <a:moveTo>
                        <a:pt x="6939" y="6095"/>
                      </a:moveTo>
                      <a:cubicBezTo>
                        <a:pt x="7008" y="6323"/>
                        <a:pt x="7167" y="6506"/>
                        <a:pt x="7350" y="6643"/>
                      </a:cubicBezTo>
                      <a:lnTo>
                        <a:pt x="7350" y="6894"/>
                      </a:lnTo>
                      <a:lnTo>
                        <a:pt x="6277" y="7213"/>
                      </a:lnTo>
                      <a:cubicBezTo>
                        <a:pt x="6232" y="7213"/>
                        <a:pt x="6209" y="7236"/>
                        <a:pt x="6163" y="7259"/>
                      </a:cubicBezTo>
                      <a:lnTo>
                        <a:pt x="6026" y="7213"/>
                      </a:lnTo>
                      <a:lnTo>
                        <a:pt x="6026" y="6894"/>
                      </a:lnTo>
                      <a:cubicBezTo>
                        <a:pt x="6186" y="6734"/>
                        <a:pt x="6323" y="6552"/>
                        <a:pt x="6414" y="6346"/>
                      </a:cubicBezTo>
                      <a:cubicBezTo>
                        <a:pt x="6620" y="6323"/>
                        <a:pt x="6802" y="6232"/>
                        <a:pt x="6939" y="6095"/>
                      </a:cubicBezTo>
                      <a:close/>
                      <a:moveTo>
                        <a:pt x="5684" y="7077"/>
                      </a:moveTo>
                      <a:lnTo>
                        <a:pt x="5684" y="7259"/>
                      </a:lnTo>
                      <a:lnTo>
                        <a:pt x="5182" y="7647"/>
                      </a:lnTo>
                      <a:lnTo>
                        <a:pt x="4680" y="7259"/>
                      </a:lnTo>
                      <a:lnTo>
                        <a:pt x="4680" y="7077"/>
                      </a:lnTo>
                      <a:cubicBezTo>
                        <a:pt x="4839" y="7145"/>
                        <a:pt x="4999" y="7168"/>
                        <a:pt x="5182" y="7168"/>
                      </a:cubicBezTo>
                      <a:cubicBezTo>
                        <a:pt x="5364" y="7168"/>
                        <a:pt x="5524" y="7145"/>
                        <a:pt x="5684" y="7077"/>
                      </a:cubicBezTo>
                      <a:close/>
                      <a:moveTo>
                        <a:pt x="4474" y="7533"/>
                      </a:moveTo>
                      <a:lnTo>
                        <a:pt x="4885" y="7830"/>
                      </a:lnTo>
                      <a:lnTo>
                        <a:pt x="4474" y="8081"/>
                      </a:lnTo>
                      <a:lnTo>
                        <a:pt x="4360" y="7556"/>
                      </a:lnTo>
                      <a:lnTo>
                        <a:pt x="4474" y="7533"/>
                      </a:lnTo>
                      <a:close/>
                      <a:moveTo>
                        <a:pt x="5889" y="7533"/>
                      </a:moveTo>
                      <a:lnTo>
                        <a:pt x="6003" y="7556"/>
                      </a:lnTo>
                      <a:lnTo>
                        <a:pt x="5889" y="8081"/>
                      </a:lnTo>
                      <a:lnTo>
                        <a:pt x="5478" y="7830"/>
                      </a:lnTo>
                      <a:lnTo>
                        <a:pt x="5889" y="7533"/>
                      </a:lnTo>
                      <a:close/>
                      <a:moveTo>
                        <a:pt x="5182" y="8035"/>
                      </a:moveTo>
                      <a:lnTo>
                        <a:pt x="5501" y="8218"/>
                      </a:lnTo>
                      <a:lnTo>
                        <a:pt x="5387" y="8515"/>
                      </a:lnTo>
                      <a:lnTo>
                        <a:pt x="4976" y="8515"/>
                      </a:lnTo>
                      <a:lnTo>
                        <a:pt x="4862" y="8218"/>
                      </a:lnTo>
                      <a:lnTo>
                        <a:pt x="5182" y="8035"/>
                      </a:lnTo>
                      <a:close/>
                      <a:moveTo>
                        <a:pt x="2922" y="7213"/>
                      </a:moveTo>
                      <a:lnTo>
                        <a:pt x="3538" y="7396"/>
                      </a:lnTo>
                      <a:lnTo>
                        <a:pt x="3082" y="7510"/>
                      </a:lnTo>
                      <a:cubicBezTo>
                        <a:pt x="2557" y="7624"/>
                        <a:pt x="2169" y="8104"/>
                        <a:pt x="2169" y="8651"/>
                      </a:cubicBezTo>
                      <a:lnTo>
                        <a:pt x="2169" y="8857"/>
                      </a:lnTo>
                      <a:lnTo>
                        <a:pt x="2511" y="8857"/>
                      </a:lnTo>
                      <a:lnTo>
                        <a:pt x="2511" y="8651"/>
                      </a:lnTo>
                      <a:cubicBezTo>
                        <a:pt x="2511" y="8241"/>
                        <a:pt x="2785" y="7921"/>
                        <a:pt x="3150" y="7830"/>
                      </a:cubicBezTo>
                      <a:lnTo>
                        <a:pt x="4040" y="7624"/>
                      </a:lnTo>
                      <a:lnTo>
                        <a:pt x="4223" y="8606"/>
                      </a:lnTo>
                      <a:lnTo>
                        <a:pt x="4588" y="8400"/>
                      </a:lnTo>
                      <a:lnTo>
                        <a:pt x="4680" y="8697"/>
                      </a:lnTo>
                      <a:lnTo>
                        <a:pt x="4520" y="10021"/>
                      </a:lnTo>
                      <a:lnTo>
                        <a:pt x="3675" y="10021"/>
                      </a:lnTo>
                      <a:lnTo>
                        <a:pt x="3675" y="8674"/>
                      </a:lnTo>
                      <a:lnTo>
                        <a:pt x="3356" y="8674"/>
                      </a:lnTo>
                      <a:lnTo>
                        <a:pt x="3356" y="10021"/>
                      </a:lnTo>
                      <a:lnTo>
                        <a:pt x="2511" y="10021"/>
                      </a:lnTo>
                      <a:lnTo>
                        <a:pt x="2511" y="9679"/>
                      </a:lnTo>
                      <a:cubicBezTo>
                        <a:pt x="2511" y="9405"/>
                        <a:pt x="2283" y="9176"/>
                        <a:pt x="2009" y="9176"/>
                      </a:cubicBezTo>
                      <a:lnTo>
                        <a:pt x="1347" y="9176"/>
                      </a:lnTo>
                      <a:lnTo>
                        <a:pt x="1347" y="8012"/>
                      </a:lnTo>
                      <a:lnTo>
                        <a:pt x="1005" y="8012"/>
                      </a:lnTo>
                      <a:lnTo>
                        <a:pt x="1005" y="9176"/>
                      </a:lnTo>
                      <a:lnTo>
                        <a:pt x="343" y="9176"/>
                      </a:lnTo>
                      <a:lnTo>
                        <a:pt x="343" y="8012"/>
                      </a:lnTo>
                      <a:cubicBezTo>
                        <a:pt x="343" y="7784"/>
                        <a:pt x="480" y="7602"/>
                        <a:pt x="708" y="7533"/>
                      </a:cubicBezTo>
                      <a:lnTo>
                        <a:pt x="1781" y="7213"/>
                      </a:lnTo>
                      <a:cubicBezTo>
                        <a:pt x="1872" y="7328"/>
                        <a:pt x="2055" y="7510"/>
                        <a:pt x="2351" y="7510"/>
                      </a:cubicBezTo>
                      <a:cubicBezTo>
                        <a:pt x="2625" y="7510"/>
                        <a:pt x="2808" y="7328"/>
                        <a:pt x="2922" y="7213"/>
                      </a:cubicBezTo>
                      <a:close/>
                      <a:moveTo>
                        <a:pt x="5364" y="8857"/>
                      </a:moveTo>
                      <a:lnTo>
                        <a:pt x="5501" y="10021"/>
                      </a:lnTo>
                      <a:lnTo>
                        <a:pt x="4862" y="10021"/>
                      </a:lnTo>
                      <a:lnTo>
                        <a:pt x="4999" y="8857"/>
                      </a:lnTo>
                      <a:close/>
                      <a:moveTo>
                        <a:pt x="8583" y="7213"/>
                      </a:moveTo>
                      <a:lnTo>
                        <a:pt x="9655" y="7533"/>
                      </a:lnTo>
                      <a:cubicBezTo>
                        <a:pt x="9884" y="7602"/>
                        <a:pt x="10021" y="7784"/>
                        <a:pt x="10021" y="8012"/>
                      </a:cubicBezTo>
                      <a:lnTo>
                        <a:pt x="10021" y="9176"/>
                      </a:lnTo>
                      <a:lnTo>
                        <a:pt x="9359" y="9176"/>
                      </a:lnTo>
                      <a:lnTo>
                        <a:pt x="9359" y="8012"/>
                      </a:lnTo>
                      <a:lnTo>
                        <a:pt x="9016" y="8012"/>
                      </a:lnTo>
                      <a:lnTo>
                        <a:pt x="9016" y="9176"/>
                      </a:lnTo>
                      <a:lnTo>
                        <a:pt x="8354" y="9176"/>
                      </a:lnTo>
                      <a:cubicBezTo>
                        <a:pt x="8080" y="9176"/>
                        <a:pt x="7852" y="9405"/>
                        <a:pt x="7852" y="9679"/>
                      </a:cubicBezTo>
                      <a:lnTo>
                        <a:pt x="7852" y="10021"/>
                      </a:lnTo>
                      <a:lnTo>
                        <a:pt x="7008" y="10021"/>
                      </a:lnTo>
                      <a:lnTo>
                        <a:pt x="7008" y="8674"/>
                      </a:lnTo>
                      <a:lnTo>
                        <a:pt x="6688" y="8674"/>
                      </a:lnTo>
                      <a:lnTo>
                        <a:pt x="6688" y="10021"/>
                      </a:lnTo>
                      <a:lnTo>
                        <a:pt x="5821" y="10021"/>
                      </a:lnTo>
                      <a:lnTo>
                        <a:pt x="5684" y="8697"/>
                      </a:lnTo>
                      <a:lnTo>
                        <a:pt x="5775" y="8400"/>
                      </a:lnTo>
                      <a:lnTo>
                        <a:pt x="6140" y="8606"/>
                      </a:lnTo>
                      <a:lnTo>
                        <a:pt x="6323" y="7624"/>
                      </a:lnTo>
                      <a:lnTo>
                        <a:pt x="7213" y="7830"/>
                      </a:lnTo>
                      <a:cubicBezTo>
                        <a:pt x="7578" y="7921"/>
                        <a:pt x="7852" y="8241"/>
                        <a:pt x="7852" y="8651"/>
                      </a:cubicBezTo>
                      <a:lnTo>
                        <a:pt x="7852" y="8857"/>
                      </a:lnTo>
                      <a:lnTo>
                        <a:pt x="8195" y="8857"/>
                      </a:lnTo>
                      <a:lnTo>
                        <a:pt x="8195" y="8651"/>
                      </a:lnTo>
                      <a:cubicBezTo>
                        <a:pt x="8195" y="8104"/>
                        <a:pt x="7807" y="7624"/>
                        <a:pt x="7282" y="7510"/>
                      </a:cubicBezTo>
                      <a:lnTo>
                        <a:pt x="6825" y="7396"/>
                      </a:lnTo>
                      <a:lnTo>
                        <a:pt x="7441" y="7213"/>
                      </a:lnTo>
                      <a:cubicBezTo>
                        <a:pt x="7533" y="7328"/>
                        <a:pt x="7738" y="7510"/>
                        <a:pt x="8012" y="7510"/>
                      </a:cubicBezTo>
                      <a:cubicBezTo>
                        <a:pt x="8309" y="7510"/>
                        <a:pt x="8491" y="7328"/>
                        <a:pt x="8583" y="7213"/>
                      </a:cubicBezTo>
                      <a:close/>
                      <a:moveTo>
                        <a:pt x="2351" y="1"/>
                      </a:moveTo>
                      <a:cubicBezTo>
                        <a:pt x="1689" y="1"/>
                        <a:pt x="1187" y="526"/>
                        <a:pt x="1187" y="1165"/>
                      </a:cubicBezTo>
                      <a:lnTo>
                        <a:pt x="1187" y="1667"/>
                      </a:lnTo>
                      <a:cubicBezTo>
                        <a:pt x="1187" y="2078"/>
                        <a:pt x="1370" y="2420"/>
                        <a:pt x="1667" y="2626"/>
                      </a:cubicBezTo>
                      <a:lnTo>
                        <a:pt x="1667" y="2877"/>
                      </a:lnTo>
                      <a:lnTo>
                        <a:pt x="594" y="3196"/>
                      </a:lnTo>
                      <a:cubicBezTo>
                        <a:pt x="251" y="3310"/>
                        <a:pt x="0" y="3630"/>
                        <a:pt x="0" y="3995"/>
                      </a:cubicBezTo>
                      <a:lnTo>
                        <a:pt x="0" y="5342"/>
                      </a:lnTo>
                      <a:lnTo>
                        <a:pt x="343" y="5342"/>
                      </a:lnTo>
                      <a:lnTo>
                        <a:pt x="343" y="3995"/>
                      </a:lnTo>
                      <a:cubicBezTo>
                        <a:pt x="343" y="3790"/>
                        <a:pt x="480" y="3584"/>
                        <a:pt x="708" y="3516"/>
                      </a:cubicBezTo>
                      <a:lnTo>
                        <a:pt x="1781" y="3196"/>
                      </a:lnTo>
                      <a:cubicBezTo>
                        <a:pt x="1872" y="3333"/>
                        <a:pt x="2055" y="3516"/>
                        <a:pt x="2351" y="3516"/>
                      </a:cubicBezTo>
                      <a:cubicBezTo>
                        <a:pt x="2625" y="3516"/>
                        <a:pt x="2808" y="3333"/>
                        <a:pt x="2922" y="3196"/>
                      </a:cubicBezTo>
                      <a:lnTo>
                        <a:pt x="3607" y="3402"/>
                      </a:lnTo>
                      <a:cubicBezTo>
                        <a:pt x="3378" y="3676"/>
                        <a:pt x="3242" y="4018"/>
                        <a:pt x="3196" y="4383"/>
                      </a:cubicBezTo>
                      <a:cubicBezTo>
                        <a:pt x="2990" y="4155"/>
                        <a:pt x="2671" y="4018"/>
                        <a:pt x="2351" y="4018"/>
                      </a:cubicBezTo>
                      <a:cubicBezTo>
                        <a:pt x="1689" y="4018"/>
                        <a:pt x="1187" y="4543"/>
                        <a:pt x="1187" y="5182"/>
                      </a:cubicBezTo>
                      <a:lnTo>
                        <a:pt x="1187" y="5684"/>
                      </a:lnTo>
                      <a:cubicBezTo>
                        <a:pt x="1187" y="6072"/>
                        <a:pt x="1370" y="6415"/>
                        <a:pt x="1667" y="6643"/>
                      </a:cubicBezTo>
                      <a:lnTo>
                        <a:pt x="1667" y="6894"/>
                      </a:lnTo>
                      <a:lnTo>
                        <a:pt x="594" y="7213"/>
                      </a:lnTo>
                      <a:cubicBezTo>
                        <a:pt x="251" y="7328"/>
                        <a:pt x="0" y="7647"/>
                        <a:pt x="0" y="8012"/>
                      </a:cubicBezTo>
                      <a:lnTo>
                        <a:pt x="0" y="9519"/>
                      </a:lnTo>
                      <a:lnTo>
                        <a:pt x="2009" y="9519"/>
                      </a:lnTo>
                      <a:cubicBezTo>
                        <a:pt x="2100" y="9519"/>
                        <a:pt x="2169" y="9587"/>
                        <a:pt x="2169" y="9679"/>
                      </a:cubicBezTo>
                      <a:lnTo>
                        <a:pt x="2169" y="10341"/>
                      </a:lnTo>
                      <a:lnTo>
                        <a:pt x="8195" y="10341"/>
                      </a:lnTo>
                      <a:lnTo>
                        <a:pt x="8195" y="9679"/>
                      </a:lnTo>
                      <a:cubicBezTo>
                        <a:pt x="8195" y="9587"/>
                        <a:pt x="8263" y="9519"/>
                        <a:pt x="8354" y="9519"/>
                      </a:cubicBezTo>
                      <a:lnTo>
                        <a:pt x="10363" y="9519"/>
                      </a:lnTo>
                      <a:lnTo>
                        <a:pt x="10363" y="8012"/>
                      </a:lnTo>
                      <a:cubicBezTo>
                        <a:pt x="10363" y="7647"/>
                        <a:pt x="10112" y="7328"/>
                        <a:pt x="9770" y="7213"/>
                      </a:cubicBezTo>
                      <a:lnTo>
                        <a:pt x="8697" y="6894"/>
                      </a:lnTo>
                      <a:lnTo>
                        <a:pt x="8697" y="6643"/>
                      </a:lnTo>
                      <a:cubicBezTo>
                        <a:pt x="8993" y="6415"/>
                        <a:pt x="9176" y="6072"/>
                        <a:pt x="9176" y="5684"/>
                      </a:cubicBezTo>
                      <a:lnTo>
                        <a:pt x="9176" y="5182"/>
                      </a:lnTo>
                      <a:cubicBezTo>
                        <a:pt x="9176" y="4543"/>
                        <a:pt x="8651" y="4018"/>
                        <a:pt x="8012" y="4018"/>
                      </a:cubicBezTo>
                      <a:cubicBezTo>
                        <a:pt x="7692" y="4018"/>
                        <a:pt x="7396" y="4132"/>
                        <a:pt x="7190" y="4360"/>
                      </a:cubicBezTo>
                      <a:lnTo>
                        <a:pt x="7190" y="4201"/>
                      </a:lnTo>
                      <a:cubicBezTo>
                        <a:pt x="7190" y="3881"/>
                        <a:pt x="7008" y="3584"/>
                        <a:pt x="6734" y="3424"/>
                      </a:cubicBezTo>
                      <a:lnTo>
                        <a:pt x="7441" y="3196"/>
                      </a:lnTo>
                      <a:cubicBezTo>
                        <a:pt x="7533" y="3333"/>
                        <a:pt x="7738" y="3516"/>
                        <a:pt x="8012" y="3516"/>
                      </a:cubicBezTo>
                      <a:cubicBezTo>
                        <a:pt x="8309" y="3516"/>
                        <a:pt x="8491" y="3333"/>
                        <a:pt x="8583" y="3196"/>
                      </a:cubicBezTo>
                      <a:lnTo>
                        <a:pt x="9655" y="3516"/>
                      </a:lnTo>
                      <a:cubicBezTo>
                        <a:pt x="9884" y="3584"/>
                        <a:pt x="10021" y="3790"/>
                        <a:pt x="10021" y="3995"/>
                      </a:cubicBezTo>
                      <a:lnTo>
                        <a:pt x="10021" y="5342"/>
                      </a:lnTo>
                      <a:lnTo>
                        <a:pt x="10363" y="5342"/>
                      </a:lnTo>
                      <a:lnTo>
                        <a:pt x="10363" y="3995"/>
                      </a:lnTo>
                      <a:cubicBezTo>
                        <a:pt x="10363" y="3630"/>
                        <a:pt x="10112" y="3310"/>
                        <a:pt x="9770" y="3196"/>
                      </a:cubicBezTo>
                      <a:lnTo>
                        <a:pt x="8697" y="2877"/>
                      </a:lnTo>
                      <a:lnTo>
                        <a:pt x="8697" y="2626"/>
                      </a:lnTo>
                      <a:cubicBezTo>
                        <a:pt x="8993" y="2420"/>
                        <a:pt x="9176" y="2078"/>
                        <a:pt x="9176" y="1667"/>
                      </a:cubicBezTo>
                      <a:lnTo>
                        <a:pt x="9176" y="1165"/>
                      </a:lnTo>
                      <a:cubicBezTo>
                        <a:pt x="9176" y="526"/>
                        <a:pt x="8651" y="1"/>
                        <a:pt x="8012" y="1"/>
                      </a:cubicBezTo>
                      <a:cubicBezTo>
                        <a:pt x="7373" y="1"/>
                        <a:pt x="6848" y="526"/>
                        <a:pt x="6848" y="1165"/>
                      </a:cubicBezTo>
                      <a:lnTo>
                        <a:pt x="6848" y="1667"/>
                      </a:lnTo>
                      <a:cubicBezTo>
                        <a:pt x="6848" y="2078"/>
                        <a:pt x="7053" y="2420"/>
                        <a:pt x="7350" y="2626"/>
                      </a:cubicBezTo>
                      <a:lnTo>
                        <a:pt x="7350" y="2877"/>
                      </a:lnTo>
                      <a:lnTo>
                        <a:pt x="6414" y="3173"/>
                      </a:lnTo>
                      <a:cubicBezTo>
                        <a:pt x="6049" y="2854"/>
                        <a:pt x="5593" y="2671"/>
                        <a:pt x="5113" y="2671"/>
                      </a:cubicBezTo>
                      <a:cubicBezTo>
                        <a:pt x="4634" y="2671"/>
                        <a:pt x="4200" y="2854"/>
                        <a:pt x="3858" y="3128"/>
                      </a:cubicBezTo>
                      <a:lnTo>
                        <a:pt x="3013" y="2877"/>
                      </a:lnTo>
                      <a:lnTo>
                        <a:pt x="3013" y="2626"/>
                      </a:lnTo>
                      <a:cubicBezTo>
                        <a:pt x="3310" y="2420"/>
                        <a:pt x="3515" y="2078"/>
                        <a:pt x="3515" y="1667"/>
                      </a:cubicBezTo>
                      <a:lnTo>
                        <a:pt x="3515" y="1165"/>
                      </a:lnTo>
                      <a:cubicBezTo>
                        <a:pt x="3515" y="526"/>
                        <a:pt x="2990" y="1"/>
                        <a:pt x="23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6" name="Google Shape;596;p20"/>
                <p:cNvSpPr/>
                <p:nvPr/>
              </p:nvSpPr>
              <p:spPr>
                <a:xfrm>
                  <a:off x="6261216" y="2814695"/>
                  <a:ext cx="10560" cy="1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44" extrusionOk="0">
                      <a:moveTo>
                        <a:pt x="1" y="1"/>
                      </a:moveTo>
                      <a:lnTo>
                        <a:pt x="1" y="343"/>
                      </a:lnTo>
                      <a:lnTo>
                        <a:pt x="343" y="343"/>
                      </a:ln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7" name="Google Shape;597;p20"/>
                <p:cNvSpPr/>
                <p:nvPr/>
              </p:nvSpPr>
              <p:spPr>
                <a:xfrm>
                  <a:off x="6261216" y="2835016"/>
                  <a:ext cx="10560" cy="5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850" extrusionOk="0">
                      <a:moveTo>
                        <a:pt x="1" y="1"/>
                      </a:moveTo>
                      <a:lnTo>
                        <a:pt x="1" y="1849"/>
                      </a:lnTo>
                      <a:lnTo>
                        <a:pt x="343" y="1849"/>
                      </a:ln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8" name="Google Shape;598;p20"/>
                <p:cNvSpPr/>
                <p:nvPr/>
              </p:nvSpPr>
              <p:spPr>
                <a:xfrm>
                  <a:off x="6333386" y="2814695"/>
                  <a:ext cx="9854" cy="1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44" extrusionOk="0">
                      <a:moveTo>
                        <a:pt x="1" y="1"/>
                      </a:moveTo>
                      <a:lnTo>
                        <a:pt x="1" y="343"/>
                      </a:lnTo>
                      <a:lnTo>
                        <a:pt x="321" y="343"/>
                      </a:lnTo>
                      <a:lnTo>
                        <a:pt x="3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9" name="Google Shape;599;p20"/>
                <p:cNvSpPr/>
                <p:nvPr/>
              </p:nvSpPr>
              <p:spPr>
                <a:xfrm>
                  <a:off x="6333386" y="2835016"/>
                  <a:ext cx="9854" cy="5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850" extrusionOk="0">
                      <a:moveTo>
                        <a:pt x="1" y="1"/>
                      </a:moveTo>
                      <a:lnTo>
                        <a:pt x="1" y="1849"/>
                      </a:lnTo>
                      <a:lnTo>
                        <a:pt x="321" y="1849"/>
                      </a:lnTo>
                      <a:lnTo>
                        <a:pt x="3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00" name="Google Shape;600;p20"/>
                <p:cNvSpPr/>
                <p:nvPr/>
              </p:nvSpPr>
              <p:spPr>
                <a:xfrm>
                  <a:off x="6282244" y="2835016"/>
                  <a:ext cx="9854" cy="3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188" extrusionOk="0">
                      <a:moveTo>
                        <a:pt x="1" y="1"/>
                      </a:moveTo>
                      <a:lnTo>
                        <a:pt x="1" y="1188"/>
                      </a:lnTo>
                      <a:lnTo>
                        <a:pt x="320" y="1188"/>
                      </a:lnTo>
                      <a:lnTo>
                        <a:pt x="32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01" name="Google Shape;601;p20"/>
                <p:cNvSpPr/>
                <p:nvPr/>
              </p:nvSpPr>
              <p:spPr>
                <a:xfrm>
                  <a:off x="6282244" y="2881277"/>
                  <a:ext cx="9854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43" extrusionOk="0">
                      <a:moveTo>
                        <a:pt x="1" y="0"/>
                      </a:moveTo>
                      <a:lnTo>
                        <a:pt x="1" y="342"/>
                      </a:lnTo>
                      <a:lnTo>
                        <a:pt x="320" y="342"/>
                      </a:ln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02" name="Google Shape;602;p20"/>
                <p:cNvSpPr/>
                <p:nvPr/>
              </p:nvSpPr>
              <p:spPr>
                <a:xfrm>
                  <a:off x="6313095" y="2835016"/>
                  <a:ext cx="9823" cy="3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1188" extrusionOk="0">
                      <a:moveTo>
                        <a:pt x="0" y="1"/>
                      </a:moveTo>
                      <a:lnTo>
                        <a:pt x="0" y="1188"/>
                      </a:lnTo>
                      <a:lnTo>
                        <a:pt x="320" y="1188"/>
                      </a:lnTo>
                      <a:lnTo>
                        <a:pt x="32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03" name="Google Shape;603;p20"/>
                <p:cNvSpPr/>
                <p:nvPr/>
              </p:nvSpPr>
              <p:spPr>
                <a:xfrm>
                  <a:off x="6313095" y="2881277"/>
                  <a:ext cx="9823" cy="1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343" extrusionOk="0">
                      <a:moveTo>
                        <a:pt x="0" y="0"/>
                      </a:moveTo>
                      <a:lnTo>
                        <a:pt x="0" y="342"/>
                      </a:lnTo>
                      <a:lnTo>
                        <a:pt x="320" y="342"/>
                      </a:ln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604" name="Google Shape;604;p20"/>
              <p:cNvSpPr/>
              <p:nvPr/>
            </p:nvSpPr>
            <p:spPr>
              <a:xfrm>
                <a:off x="5974272" y="2885451"/>
                <a:ext cx="122637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813" extrusionOk="0">
                    <a:moveTo>
                      <a:pt x="228" y="1393"/>
                    </a:moveTo>
                    <a:cubicBezTo>
                      <a:pt x="0" y="2351"/>
                      <a:pt x="594" y="3333"/>
                      <a:pt x="1575" y="3561"/>
                    </a:cubicBezTo>
                    <a:lnTo>
                      <a:pt x="1575" y="3561"/>
                    </a:lnTo>
                    <a:cubicBezTo>
                      <a:pt x="2534" y="3812"/>
                      <a:pt x="3515" y="3219"/>
                      <a:pt x="3744" y="2237"/>
                    </a:cubicBezTo>
                    <a:lnTo>
                      <a:pt x="3744" y="2237"/>
                    </a:lnTo>
                    <a:cubicBezTo>
                      <a:pt x="3995" y="1279"/>
                      <a:pt x="3401" y="297"/>
                      <a:pt x="2420" y="69"/>
                    </a:cubicBezTo>
                    <a:lnTo>
                      <a:pt x="2420" y="69"/>
                    </a:lnTo>
                    <a:cubicBezTo>
                      <a:pt x="2283" y="23"/>
                      <a:pt x="2146" y="0"/>
                      <a:pt x="1986" y="0"/>
                    </a:cubicBezTo>
                    <a:lnTo>
                      <a:pt x="1986" y="0"/>
                    </a:lnTo>
                    <a:cubicBezTo>
                      <a:pt x="1187" y="0"/>
                      <a:pt x="434" y="571"/>
                      <a:pt x="228" y="13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605" name="Google Shape;605;p20"/>
              <p:cNvGrpSpPr/>
              <p:nvPr/>
            </p:nvGrpSpPr>
            <p:grpSpPr>
              <a:xfrm>
                <a:off x="6741613" y="2749756"/>
                <a:ext cx="1798166" cy="627404"/>
                <a:chOff x="6644263" y="2749756"/>
                <a:chExt cx="1798166" cy="627404"/>
              </a:xfrm>
            </p:grpSpPr>
            <p:sp>
              <p:nvSpPr>
                <p:cNvPr id="606" name="Google Shape;606;p20"/>
                <p:cNvSpPr txBox="1"/>
                <p:nvPr/>
              </p:nvSpPr>
              <p:spPr>
                <a:xfrm>
                  <a:off x="6644263" y="2749756"/>
                  <a:ext cx="1798166" cy="28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Genişletme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Evresi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607" name="Google Shape;607;p20"/>
                <p:cNvSpPr txBox="1"/>
                <p:nvPr/>
              </p:nvSpPr>
              <p:spPr>
                <a:xfrm>
                  <a:off x="6727717" y="2999760"/>
                  <a:ext cx="1354688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4-6 ay</a:t>
                  </a:r>
                  <a:endParaRPr sz="16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608" name="Google Shape;608;p20"/>
            <p:cNvGrpSpPr/>
            <p:nvPr/>
          </p:nvGrpSpPr>
          <p:grpSpPr>
            <a:xfrm>
              <a:off x="5429513" y="3538500"/>
              <a:ext cx="3264123" cy="1255543"/>
              <a:chOff x="5429513" y="3538500"/>
              <a:chExt cx="3264123" cy="1255543"/>
            </a:xfrm>
          </p:grpSpPr>
          <p:cxnSp>
            <p:nvCxnSpPr>
              <p:cNvPr id="609" name="Google Shape;609;p20"/>
              <p:cNvCxnSpPr/>
              <p:nvPr/>
            </p:nvCxnSpPr>
            <p:spPr>
              <a:xfrm rot="10800000">
                <a:off x="5429513" y="3538500"/>
                <a:ext cx="660300" cy="53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10" name="Google Shape;610;p20"/>
              <p:cNvGrpSpPr/>
              <p:nvPr/>
            </p:nvGrpSpPr>
            <p:grpSpPr>
              <a:xfrm>
                <a:off x="6033114" y="3906359"/>
                <a:ext cx="2660522" cy="815633"/>
                <a:chOff x="5563339" y="3906359"/>
                <a:chExt cx="2660522" cy="815633"/>
              </a:xfrm>
            </p:grpSpPr>
            <p:sp>
              <p:nvSpPr>
                <p:cNvPr id="611" name="Google Shape;611;p20"/>
                <p:cNvSpPr/>
                <p:nvPr/>
              </p:nvSpPr>
              <p:spPr>
                <a:xfrm>
                  <a:off x="5563339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extrusionOk="0">
                      <a:moveTo>
                        <a:pt x="13285" y="0"/>
                      </a:moveTo>
                      <a:cubicBezTo>
                        <a:pt x="5981" y="0"/>
                        <a:pt x="1" y="5981"/>
                        <a:pt x="1" y="13285"/>
                      </a:cubicBezTo>
                      <a:cubicBezTo>
                        <a:pt x="1" y="20589"/>
                        <a:pt x="5981" y="26569"/>
                        <a:pt x="13285" y="26569"/>
                      </a:cubicBezTo>
                      <a:lnTo>
                        <a:pt x="73384" y="26569"/>
                      </a:lnTo>
                      <a:cubicBezTo>
                        <a:pt x="80688" y="26569"/>
                        <a:pt x="86669" y="20589"/>
                        <a:pt x="86669" y="13285"/>
                      </a:cubicBezTo>
                      <a:cubicBezTo>
                        <a:pt x="86669" y="5981"/>
                        <a:pt x="80688" y="0"/>
                        <a:pt x="7338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9525" cap="flat" cmpd="sng">
                  <a:solidFill>
                    <a:srgbClr val="F1C23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2" name="Google Shape;612;p20"/>
                <p:cNvSpPr/>
                <p:nvPr/>
              </p:nvSpPr>
              <p:spPr>
                <a:xfrm>
                  <a:off x="5563339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fill="none" extrusionOk="0">
                      <a:moveTo>
                        <a:pt x="13285" y="26569"/>
                      </a:moveTo>
                      <a:lnTo>
                        <a:pt x="73384" y="26569"/>
                      </a:lnTo>
                      <a:cubicBezTo>
                        <a:pt x="80688" y="26569"/>
                        <a:pt x="86669" y="20589"/>
                        <a:pt x="86669" y="13285"/>
                      </a:cubicBezTo>
                      <a:cubicBezTo>
                        <a:pt x="86669" y="5981"/>
                        <a:pt x="80688" y="0"/>
                        <a:pt x="73384" y="0"/>
                      </a:cubicBezTo>
                      <a:lnTo>
                        <a:pt x="13285" y="0"/>
                      </a:lnTo>
                      <a:cubicBezTo>
                        <a:pt x="5981" y="0"/>
                        <a:pt x="1" y="5981"/>
                        <a:pt x="1" y="13285"/>
                      </a:cubicBezTo>
                      <a:cubicBezTo>
                        <a:pt x="1" y="20589"/>
                        <a:pt x="5981" y="26569"/>
                        <a:pt x="13285" y="26569"/>
                      </a:cubicBezTo>
                      <a:close/>
                    </a:path>
                  </a:pathLst>
                </a:custGeom>
                <a:noFill/>
                <a:ln w="10850" cap="flat" cmpd="sng">
                  <a:solidFill>
                    <a:srgbClr val="F1C23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3" name="Google Shape;613;p20"/>
                <p:cNvSpPr/>
                <p:nvPr/>
              </p:nvSpPr>
              <p:spPr>
                <a:xfrm>
                  <a:off x="5563339" y="3906359"/>
                  <a:ext cx="2660522" cy="81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9" h="26570" fill="none" extrusionOk="0">
                      <a:moveTo>
                        <a:pt x="13285" y="26569"/>
                      </a:moveTo>
                      <a:lnTo>
                        <a:pt x="73384" y="26569"/>
                      </a:lnTo>
                      <a:cubicBezTo>
                        <a:pt x="80688" y="26569"/>
                        <a:pt x="86669" y="20589"/>
                        <a:pt x="86669" y="13285"/>
                      </a:cubicBezTo>
                      <a:cubicBezTo>
                        <a:pt x="86669" y="5981"/>
                        <a:pt x="80688" y="0"/>
                        <a:pt x="73384" y="0"/>
                      </a:cubicBezTo>
                      <a:lnTo>
                        <a:pt x="13285" y="0"/>
                      </a:lnTo>
                      <a:cubicBezTo>
                        <a:pt x="5981" y="0"/>
                        <a:pt x="1" y="5981"/>
                        <a:pt x="1" y="13285"/>
                      </a:cubicBezTo>
                      <a:cubicBezTo>
                        <a:pt x="1" y="20589"/>
                        <a:pt x="5981" y="26569"/>
                        <a:pt x="13285" y="26569"/>
                      </a:cubicBezTo>
                      <a:close/>
                    </a:path>
                  </a:pathLst>
                </a:custGeom>
                <a:noFill/>
                <a:ln w="18825" cap="flat" cmpd="sng">
                  <a:solidFill>
                    <a:schemeClr val="accent6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614" name="Google Shape;614;p20"/>
              <p:cNvSpPr/>
              <p:nvPr/>
            </p:nvSpPr>
            <p:spPr>
              <a:xfrm>
                <a:off x="5969356" y="3899360"/>
                <a:ext cx="840160" cy="834542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27186" extrusionOk="0">
                    <a:moveTo>
                      <a:pt x="10204" y="457"/>
                    </a:moveTo>
                    <a:cubicBezTo>
                      <a:pt x="8652" y="868"/>
                      <a:pt x="7214" y="1552"/>
                      <a:pt x="5890" y="2465"/>
                    </a:cubicBezTo>
                    <a:lnTo>
                      <a:pt x="5890" y="2465"/>
                    </a:lnTo>
                    <a:cubicBezTo>
                      <a:pt x="5045" y="3059"/>
                      <a:pt x="4863" y="4223"/>
                      <a:pt x="5433" y="5067"/>
                    </a:cubicBezTo>
                    <a:lnTo>
                      <a:pt x="5433" y="5067"/>
                    </a:lnTo>
                    <a:cubicBezTo>
                      <a:pt x="6027" y="5912"/>
                      <a:pt x="7191" y="6095"/>
                      <a:pt x="8035" y="5501"/>
                    </a:cubicBezTo>
                    <a:lnTo>
                      <a:pt x="8035" y="5501"/>
                    </a:lnTo>
                    <a:cubicBezTo>
                      <a:pt x="8994" y="4839"/>
                      <a:pt x="10044" y="4337"/>
                      <a:pt x="11162" y="4040"/>
                    </a:cubicBezTo>
                    <a:lnTo>
                      <a:pt x="11162" y="4040"/>
                    </a:lnTo>
                    <a:cubicBezTo>
                      <a:pt x="12874" y="3584"/>
                      <a:pt x="14700" y="3607"/>
                      <a:pt x="16435" y="4109"/>
                    </a:cubicBezTo>
                    <a:lnTo>
                      <a:pt x="16435" y="4109"/>
                    </a:lnTo>
                    <a:cubicBezTo>
                      <a:pt x="19745" y="5090"/>
                      <a:pt x="22256" y="7647"/>
                      <a:pt x="23146" y="11002"/>
                    </a:cubicBezTo>
                    <a:lnTo>
                      <a:pt x="23146" y="11002"/>
                    </a:lnTo>
                    <a:cubicBezTo>
                      <a:pt x="23602" y="12714"/>
                      <a:pt x="23579" y="14540"/>
                      <a:pt x="23077" y="16252"/>
                    </a:cubicBezTo>
                    <a:lnTo>
                      <a:pt x="23077" y="16252"/>
                    </a:lnTo>
                    <a:cubicBezTo>
                      <a:pt x="22096" y="19561"/>
                      <a:pt x="19539" y="22072"/>
                      <a:pt x="16184" y="22962"/>
                    </a:cubicBezTo>
                    <a:lnTo>
                      <a:pt x="16184" y="22962"/>
                    </a:lnTo>
                    <a:cubicBezTo>
                      <a:pt x="14472" y="23419"/>
                      <a:pt x="12646" y="23396"/>
                      <a:pt x="10934" y="22894"/>
                    </a:cubicBezTo>
                    <a:lnTo>
                      <a:pt x="10934" y="22894"/>
                    </a:lnTo>
                    <a:cubicBezTo>
                      <a:pt x="7625" y="21935"/>
                      <a:pt x="5114" y="19356"/>
                      <a:pt x="4224" y="16024"/>
                    </a:cubicBezTo>
                    <a:lnTo>
                      <a:pt x="4224" y="16024"/>
                    </a:lnTo>
                    <a:cubicBezTo>
                      <a:pt x="3767" y="14289"/>
                      <a:pt x="3790" y="12486"/>
                      <a:pt x="4292" y="10751"/>
                    </a:cubicBezTo>
                    <a:lnTo>
                      <a:pt x="4292" y="10751"/>
                    </a:lnTo>
                    <a:cubicBezTo>
                      <a:pt x="4566" y="9769"/>
                      <a:pt x="4018" y="8742"/>
                      <a:pt x="3014" y="8446"/>
                    </a:cubicBezTo>
                    <a:lnTo>
                      <a:pt x="3014" y="8446"/>
                    </a:lnTo>
                    <a:cubicBezTo>
                      <a:pt x="2032" y="8172"/>
                      <a:pt x="1005" y="8742"/>
                      <a:pt x="708" y="9724"/>
                    </a:cubicBezTo>
                    <a:lnTo>
                      <a:pt x="708" y="9724"/>
                    </a:lnTo>
                    <a:cubicBezTo>
                      <a:pt x="24" y="12098"/>
                      <a:pt x="1" y="14608"/>
                      <a:pt x="617" y="16982"/>
                    </a:cubicBezTo>
                    <a:lnTo>
                      <a:pt x="617" y="16982"/>
                    </a:lnTo>
                    <a:cubicBezTo>
                      <a:pt x="1850" y="21593"/>
                      <a:pt x="5319" y="25131"/>
                      <a:pt x="9884" y="26478"/>
                    </a:cubicBezTo>
                    <a:lnTo>
                      <a:pt x="9884" y="26478"/>
                    </a:lnTo>
                    <a:cubicBezTo>
                      <a:pt x="12258" y="27162"/>
                      <a:pt x="14769" y="27185"/>
                      <a:pt x="17143" y="26569"/>
                    </a:cubicBezTo>
                    <a:lnTo>
                      <a:pt x="17143" y="26569"/>
                    </a:lnTo>
                    <a:cubicBezTo>
                      <a:pt x="21753" y="25336"/>
                      <a:pt x="25291" y="21867"/>
                      <a:pt x="26638" y="17302"/>
                    </a:cubicBezTo>
                    <a:lnTo>
                      <a:pt x="26638" y="17302"/>
                    </a:lnTo>
                    <a:cubicBezTo>
                      <a:pt x="27323" y="14928"/>
                      <a:pt x="27368" y="12417"/>
                      <a:pt x="26729" y="10043"/>
                    </a:cubicBezTo>
                    <a:lnTo>
                      <a:pt x="26729" y="10043"/>
                    </a:lnTo>
                    <a:cubicBezTo>
                      <a:pt x="25497" y="5433"/>
                      <a:pt x="22027" y="1872"/>
                      <a:pt x="17462" y="548"/>
                    </a:cubicBezTo>
                    <a:lnTo>
                      <a:pt x="17462" y="548"/>
                    </a:lnTo>
                    <a:cubicBezTo>
                      <a:pt x="16230" y="183"/>
                      <a:pt x="14951" y="0"/>
                      <a:pt x="13673" y="0"/>
                    </a:cubicBezTo>
                    <a:lnTo>
                      <a:pt x="13673" y="0"/>
                    </a:lnTo>
                    <a:cubicBezTo>
                      <a:pt x="12509" y="0"/>
                      <a:pt x="11345" y="160"/>
                      <a:pt x="10204" y="457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6028939" y="4041520"/>
                <a:ext cx="126136" cy="112967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680" extrusionOk="0">
                    <a:moveTo>
                      <a:pt x="2068" y="1"/>
                    </a:moveTo>
                    <a:cubicBezTo>
                      <a:pt x="1264" y="1"/>
                      <a:pt x="523" y="516"/>
                      <a:pt x="297" y="1327"/>
                    </a:cubicBezTo>
                    <a:cubicBezTo>
                      <a:pt x="0" y="2308"/>
                      <a:pt x="571" y="3312"/>
                      <a:pt x="1529" y="3609"/>
                    </a:cubicBezTo>
                    <a:cubicBezTo>
                      <a:pt x="1700" y="3657"/>
                      <a:pt x="1872" y="3680"/>
                      <a:pt x="2041" y="3680"/>
                    </a:cubicBezTo>
                    <a:cubicBezTo>
                      <a:pt x="2845" y="3680"/>
                      <a:pt x="3586" y="3165"/>
                      <a:pt x="3812" y="2354"/>
                    </a:cubicBezTo>
                    <a:cubicBezTo>
                      <a:pt x="4109" y="1372"/>
                      <a:pt x="3538" y="368"/>
                      <a:pt x="2579" y="71"/>
                    </a:cubicBezTo>
                    <a:cubicBezTo>
                      <a:pt x="2409" y="24"/>
                      <a:pt x="2237" y="1"/>
                      <a:pt x="20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616" name="Google Shape;616;p20"/>
              <p:cNvGrpSpPr/>
              <p:nvPr/>
            </p:nvGrpSpPr>
            <p:grpSpPr>
              <a:xfrm>
                <a:off x="6209686" y="4136867"/>
                <a:ext cx="373496" cy="353175"/>
                <a:chOff x="5739911" y="4136867"/>
                <a:chExt cx="373496" cy="353175"/>
              </a:xfrm>
            </p:grpSpPr>
            <p:sp>
              <p:nvSpPr>
                <p:cNvPr id="617" name="Google Shape;617;p20"/>
                <p:cNvSpPr/>
                <p:nvPr/>
              </p:nvSpPr>
              <p:spPr>
                <a:xfrm>
                  <a:off x="5767938" y="4227977"/>
                  <a:ext cx="36469" cy="3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1188" extrusionOk="0">
                      <a:moveTo>
                        <a:pt x="594" y="411"/>
                      </a:moveTo>
                      <a:cubicBezTo>
                        <a:pt x="709" y="411"/>
                        <a:pt x="800" y="480"/>
                        <a:pt x="800" y="594"/>
                      </a:cubicBezTo>
                      <a:cubicBezTo>
                        <a:pt x="800" y="708"/>
                        <a:pt x="709" y="799"/>
                        <a:pt x="594" y="799"/>
                      </a:cubicBezTo>
                      <a:cubicBezTo>
                        <a:pt x="503" y="799"/>
                        <a:pt x="412" y="708"/>
                        <a:pt x="412" y="594"/>
                      </a:cubicBezTo>
                      <a:cubicBezTo>
                        <a:pt x="412" y="480"/>
                        <a:pt x="503" y="411"/>
                        <a:pt x="594" y="411"/>
                      </a:cubicBezTo>
                      <a:close/>
                      <a:moveTo>
                        <a:pt x="594" y="0"/>
                      </a:moveTo>
                      <a:cubicBezTo>
                        <a:pt x="275" y="0"/>
                        <a:pt x="1" y="274"/>
                        <a:pt x="1" y="594"/>
                      </a:cubicBezTo>
                      <a:cubicBezTo>
                        <a:pt x="1" y="936"/>
                        <a:pt x="275" y="1187"/>
                        <a:pt x="594" y="1187"/>
                      </a:cubicBezTo>
                      <a:cubicBezTo>
                        <a:pt x="937" y="1187"/>
                        <a:pt x="1188" y="936"/>
                        <a:pt x="1188" y="594"/>
                      </a:cubicBezTo>
                      <a:cubicBezTo>
                        <a:pt x="1188" y="274"/>
                        <a:pt x="937" y="0"/>
                        <a:pt x="59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8" name="Google Shape;618;p20"/>
                <p:cNvSpPr/>
                <p:nvPr/>
              </p:nvSpPr>
              <p:spPr>
                <a:xfrm>
                  <a:off x="5739911" y="4144602"/>
                  <a:ext cx="373496" cy="32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7" h="10455" extrusionOk="0">
                      <a:moveTo>
                        <a:pt x="4498" y="2602"/>
                      </a:moveTo>
                      <a:lnTo>
                        <a:pt x="5000" y="3127"/>
                      </a:lnTo>
                      <a:lnTo>
                        <a:pt x="2512" y="5615"/>
                      </a:lnTo>
                      <a:lnTo>
                        <a:pt x="1964" y="5136"/>
                      </a:lnTo>
                      <a:lnTo>
                        <a:pt x="4498" y="2602"/>
                      </a:lnTo>
                      <a:close/>
                      <a:moveTo>
                        <a:pt x="4657" y="6688"/>
                      </a:moveTo>
                      <a:cubicBezTo>
                        <a:pt x="4794" y="6688"/>
                        <a:pt x="4886" y="6779"/>
                        <a:pt x="4886" y="6916"/>
                      </a:cubicBezTo>
                      <a:cubicBezTo>
                        <a:pt x="4886" y="6962"/>
                        <a:pt x="4863" y="7030"/>
                        <a:pt x="4817" y="7076"/>
                      </a:cubicBezTo>
                      <a:lnTo>
                        <a:pt x="3881" y="8012"/>
                      </a:lnTo>
                      <a:cubicBezTo>
                        <a:pt x="3836" y="8057"/>
                        <a:pt x="3790" y="8080"/>
                        <a:pt x="3721" y="8080"/>
                      </a:cubicBezTo>
                      <a:cubicBezTo>
                        <a:pt x="3607" y="8080"/>
                        <a:pt x="3493" y="7966"/>
                        <a:pt x="3493" y="7852"/>
                      </a:cubicBezTo>
                      <a:cubicBezTo>
                        <a:pt x="3493" y="7783"/>
                        <a:pt x="3516" y="7738"/>
                        <a:pt x="3562" y="7692"/>
                      </a:cubicBezTo>
                      <a:lnTo>
                        <a:pt x="4498" y="6756"/>
                      </a:lnTo>
                      <a:cubicBezTo>
                        <a:pt x="4543" y="6711"/>
                        <a:pt x="4612" y="6688"/>
                        <a:pt x="4657" y="6688"/>
                      </a:cubicBezTo>
                      <a:close/>
                      <a:moveTo>
                        <a:pt x="5251" y="7281"/>
                      </a:moveTo>
                      <a:cubicBezTo>
                        <a:pt x="5388" y="7281"/>
                        <a:pt x="5479" y="7373"/>
                        <a:pt x="5479" y="7510"/>
                      </a:cubicBezTo>
                      <a:cubicBezTo>
                        <a:pt x="5479" y="7555"/>
                        <a:pt x="5456" y="7624"/>
                        <a:pt x="5411" y="7669"/>
                      </a:cubicBezTo>
                      <a:lnTo>
                        <a:pt x="4475" y="8605"/>
                      </a:lnTo>
                      <a:cubicBezTo>
                        <a:pt x="4429" y="8651"/>
                        <a:pt x="4383" y="8674"/>
                        <a:pt x="4315" y="8674"/>
                      </a:cubicBezTo>
                      <a:cubicBezTo>
                        <a:pt x="4201" y="8674"/>
                        <a:pt x="4087" y="8560"/>
                        <a:pt x="4087" y="8445"/>
                      </a:cubicBezTo>
                      <a:cubicBezTo>
                        <a:pt x="4087" y="8377"/>
                        <a:pt x="4110" y="8331"/>
                        <a:pt x="4155" y="8286"/>
                      </a:cubicBezTo>
                      <a:lnTo>
                        <a:pt x="5091" y="7350"/>
                      </a:lnTo>
                      <a:cubicBezTo>
                        <a:pt x="5137" y="7304"/>
                        <a:pt x="5205" y="7281"/>
                        <a:pt x="5251" y="7281"/>
                      </a:cubicBezTo>
                      <a:close/>
                      <a:moveTo>
                        <a:pt x="5844" y="7875"/>
                      </a:moveTo>
                      <a:cubicBezTo>
                        <a:pt x="5981" y="7875"/>
                        <a:pt x="6072" y="7966"/>
                        <a:pt x="6072" y="8103"/>
                      </a:cubicBezTo>
                      <a:cubicBezTo>
                        <a:pt x="6072" y="8149"/>
                        <a:pt x="6050" y="8217"/>
                        <a:pt x="6004" y="8263"/>
                      </a:cubicBezTo>
                      <a:lnTo>
                        <a:pt x="5068" y="9199"/>
                      </a:lnTo>
                      <a:cubicBezTo>
                        <a:pt x="5023" y="9244"/>
                        <a:pt x="4977" y="9267"/>
                        <a:pt x="4908" y="9267"/>
                      </a:cubicBezTo>
                      <a:cubicBezTo>
                        <a:pt x="4794" y="9267"/>
                        <a:pt x="4680" y="9176"/>
                        <a:pt x="4680" y="9039"/>
                      </a:cubicBezTo>
                      <a:cubicBezTo>
                        <a:pt x="4680" y="8993"/>
                        <a:pt x="4703" y="8925"/>
                        <a:pt x="4749" y="8879"/>
                      </a:cubicBezTo>
                      <a:lnTo>
                        <a:pt x="5707" y="7943"/>
                      </a:lnTo>
                      <a:cubicBezTo>
                        <a:pt x="5730" y="7898"/>
                        <a:pt x="5799" y="7875"/>
                        <a:pt x="5844" y="7875"/>
                      </a:cubicBezTo>
                      <a:close/>
                      <a:moveTo>
                        <a:pt x="6461" y="8468"/>
                      </a:moveTo>
                      <a:cubicBezTo>
                        <a:pt x="6575" y="8468"/>
                        <a:pt x="6666" y="8582"/>
                        <a:pt x="6666" y="8696"/>
                      </a:cubicBezTo>
                      <a:cubicBezTo>
                        <a:pt x="6666" y="8742"/>
                        <a:pt x="6643" y="8811"/>
                        <a:pt x="6597" y="8856"/>
                      </a:cubicBezTo>
                      <a:lnTo>
                        <a:pt x="5662" y="9792"/>
                      </a:lnTo>
                      <a:cubicBezTo>
                        <a:pt x="5616" y="9838"/>
                        <a:pt x="5570" y="9861"/>
                        <a:pt x="5502" y="9861"/>
                      </a:cubicBezTo>
                      <a:cubicBezTo>
                        <a:pt x="5388" y="9861"/>
                        <a:pt x="5274" y="9769"/>
                        <a:pt x="5274" y="9632"/>
                      </a:cubicBezTo>
                      <a:cubicBezTo>
                        <a:pt x="5274" y="9587"/>
                        <a:pt x="5296" y="9518"/>
                        <a:pt x="5342" y="9473"/>
                      </a:cubicBezTo>
                      <a:lnTo>
                        <a:pt x="6301" y="8537"/>
                      </a:lnTo>
                      <a:cubicBezTo>
                        <a:pt x="6324" y="8491"/>
                        <a:pt x="6392" y="8468"/>
                        <a:pt x="6461" y="8468"/>
                      </a:cubicBezTo>
                      <a:close/>
                      <a:moveTo>
                        <a:pt x="5274" y="3401"/>
                      </a:moveTo>
                      <a:lnTo>
                        <a:pt x="5548" y="3652"/>
                      </a:lnTo>
                      <a:cubicBezTo>
                        <a:pt x="5570" y="3698"/>
                        <a:pt x="5616" y="3721"/>
                        <a:pt x="5684" y="3721"/>
                      </a:cubicBezTo>
                      <a:lnTo>
                        <a:pt x="6392" y="3721"/>
                      </a:lnTo>
                      <a:lnTo>
                        <a:pt x="6597" y="3903"/>
                      </a:lnTo>
                      <a:lnTo>
                        <a:pt x="5137" y="5364"/>
                      </a:lnTo>
                      <a:cubicBezTo>
                        <a:pt x="5091" y="5387"/>
                        <a:pt x="5068" y="5432"/>
                        <a:pt x="5068" y="5501"/>
                      </a:cubicBezTo>
                      <a:cubicBezTo>
                        <a:pt x="5068" y="5547"/>
                        <a:pt x="5091" y="5592"/>
                        <a:pt x="5137" y="5638"/>
                      </a:cubicBezTo>
                      <a:cubicBezTo>
                        <a:pt x="5396" y="5897"/>
                        <a:pt x="5734" y="6023"/>
                        <a:pt x="6070" y="6023"/>
                      </a:cubicBezTo>
                      <a:cubicBezTo>
                        <a:pt x="6413" y="6023"/>
                        <a:pt x="6754" y="5892"/>
                        <a:pt x="7008" y="5638"/>
                      </a:cubicBezTo>
                      <a:lnTo>
                        <a:pt x="7077" y="5569"/>
                      </a:lnTo>
                      <a:lnTo>
                        <a:pt x="8743" y="7258"/>
                      </a:lnTo>
                      <a:cubicBezTo>
                        <a:pt x="8812" y="7327"/>
                        <a:pt x="8857" y="7418"/>
                        <a:pt x="8857" y="7532"/>
                      </a:cubicBezTo>
                      <a:cubicBezTo>
                        <a:pt x="8857" y="7624"/>
                        <a:pt x="8812" y="7738"/>
                        <a:pt x="8743" y="7806"/>
                      </a:cubicBezTo>
                      <a:lnTo>
                        <a:pt x="6597" y="9952"/>
                      </a:lnTo>
                      <a:cubicBezTo>
                        <a:pt x="6529" y="10020"/>
                        <a:pt x="6432" y="10055"/>
                        <a:pt x="6335" y="10055"/>
                      </a:cubicBezTo>
                      <a:cubicBezTo>
                        <a:pt x="6238" y="10055"/>
                        <a:pt x="6141" y="10020"/>
                        <a:pt x="6072" y="9952"/>
                      </a:cubicBezTo>
                      <a:lnTo>
                        <a:pt x="6894" y="9130"/>
                      </a:lnTo>
                      <a:cubicBezTo>
                        <a:pt x="7008" y="9016"/>
                        <a:pt x="7077" y="8856"/>
                        <a:pt x="7077" y="8696"/>
                      </a:cubicBezTo>
                      <a:cubicBezTo>
                        <a:pt x="7077" y="8354"/>
                        <a:pt x="6803" y="8080"/>
                        <a:pt x="6461" y="8080"/>
                      </a:cubicBezTo>
                      <a:cubicBezTo>
                        <a:pt x="6461" y="7761"/>
                        <a:pt x="6209" y="7487"/>
                        <a:pt x="5867" y="7487"/>
                      </a:cubicBezTo>
                      <a:cubicBezTo>
                        <a:pt x="5867" y="7167"/>
                        <a:pt x="5616" y="6893"/>
                        <a:pt x="5274" y="6893"/>
                      </a:cubicBezTo>
                      <a:cubicBezTo>
                        <a:pt x="5274" y="6551"/>
                        <a:pt x="5000" y="6300"/>
                        <a:pt x="4657" y="6300"/>
                      </a:cubicBezTo>
                      <a:cubicBezTo>
                        <a:pt x="4498" y="6300"/>
                        <a:pt x="4338" y="6345"/>
                        <a:pt x="4224" y="6460"/>
                      </a:cubicBezTo>
                      <a:lnTo>
                        <a:pt x="3493" y="7190"/>
                      </a:lnTo>
                      <a:lnTo>
                        <a:pt x="2694" y="6414"/>
                      </a:lnTo>
                      <a:lnTo>
                        <a:pt x="2694" y="5980"/>
                      </a:lnTo>
                      <a:lnTo>
                        <a:pt x="5274" y="3401"/>
                      </a:lnTo>
                      <a:close/>
                      <a:moveTo>
                        <a:pt x="10501" y="0"/>
                      </a:moveTo>
                      <a:lnTo>
                        <a:pt x="6871" y="3629"/>
                      </a:lnTo>
                      <a:lnTo>
                        <a:pt x="6620" y="3378"/>
                      </a:lnTo>
                      <a:cubicBezTo>
                        <a:pt x="6575" y="3333"/>
                        <a:pt x="6529" y="3310"/>
                        <a:pt x="6483" y="3310"/>
                      </a:cubicBezTo>
                      <a:lnTo>
                        <a:pt x="5753" y="3310"/>
                      </a:lnTo>
                      <a:lnTo>
                        <a:pt x="5433" y="2967"/>
                      </a:lnTo>
                      <a:lnTo>
                        <a:pt x="2649" y="205"/>
                      </a:lnTo>
                      <a:lnTo>
                        <a:pt x="2375" y="479"/>
                      </a:lnTo>
                      <a:lnTo>
                        <a:pt x="4201" y="2328"/>
                      </a:lnTo>
                      <a:lnTo>
                        <a:pt x="1667" y="4862"/>
                      </a:lnTo>
                      <a:lnTo>
                        <a:pt x="252" y="3561"/>
                      </a:lnTo>
                      <a:lnTo>
                        <a:pt x="1" y="3858"/>
                      </a:lnTo>
                      <a:lnTo>
                        <a:pt x="2306" y="5980"/>
                      </a:lnTo>
                      <a:lnTo>
                        <a:pt x="2306" y="6482"/>
                      </a:lnTo>
                      <a:cubicBezTo>
                        <a:pt x="2306" y="6551"/>
                        <a:pt x="2329" y="6597"/>
                        <a:pt x="2375" y="6619"/>
                      </a:cubicBezTo>
                      <a:lnTo>
                        <a:pt x="3219" y="7487"/>
                      </a:lnTo>
                      <a:cubicBezTo>
                        <a:pt x="3151" y="7601"/>
                        <a:pt x="3105" y="7715"/>
                        <a:pt x="3105" y="7852"/>
                      </a:cubicBezTo>
                      <a:cubicBezTo>
                        <a:pt x="3105" y="8194"/>
                        <a:pt x="3379" y="8468"/>
                        <a:pt x="3699" y="8468"/>
                      </a:cubicBezTo>
                      <a:cubicBezTo>
                        <a:pt x="3721" y="8788"/>
                        <a:pt x="3973" y="9062"/>
                        <a:pt x="4292" y="9062"/>
                      </a:cubicBezTo>
                      <a:cubicBezTo>
                        <a:pt x="4315" y="9381"/>
                        <a:pt x="4566" y="9655"/>
                        <a:pt x="4886" y="9655"/>
                      </a:cubicBezTo>
                      <a:cubicBezTo>
                        <a:pt x="4908" y="9998"/>
                        <a:pt x="5182" y="10249"/>
                        <a:pt x="5502" y="10249"/>
                      </a:cubicBezTo>
                      <a:cubicBezTo>
                        <a:pt x="5593" y="10249"/>
                        <a:pt x="5662" y="10249"/>
                        <a:pt x="5753" y="10203"/>
                      </a:cubicBezTo>
                      <a:lnTo>
                        <a:pt x="5753" y="10226"/>
                      </a:lnTo>
                      <a:cubicBezTo>
                        <a:pt x="5913" y="10363"/>
                        <a:pt x="6118" y="10454"/>
                        <a:pt x="6324" y="10454"/>
                      </a:cubicBezTo>
                      <a:cubicBezTo>
                        <a:pt x="6529" y="10454"/>
                        <a:pt x="6734" y="10363"/>
                        <a:pt x="6894" y="10226"/>
                      </a:cubicBezTo>
                      <a:lnTo>
                        <a:pt x="9017" y="8080"/>
                      </a:lnTo>
                      <a:cubicBezTo>
                        <a:pt x="9177" y="7943"/>
                        <a:pt x="9245" y="7738"/>
                        <a:pt x="9245" y="7532"/>
                      </a:cubicBezTo>
                      <a:cubicBezTo>
                        <a:pt x="9245" y="7487"/>
                        <a:pt x="9245" y="7418"/>
                        <a:pt x="9245" y="7373"/>
                      </a:cubicBezTo>
                      <a:lnTo>
                        <a:pt x="12167" y="4451"/>
                      </a:lnTo>
                      <a:lnTo>
                        <a:pt x="11893" y="4177"/>
                      </a:lnTo>
                      <a:lnTo>
                        <a:pt x="9040" y="7007"/>
                      </a:lnTo>
                      <a:cubicBezTo>
                        <a:pt x="9040" y="6985"/>
                        <a:pt x="9040" y="6985"/>
                        <a:pt x="9017" y="6962"/>
                      </a:cubicBezTo>
                      <a:lnTo>
                        <a:pt x="7351" y="5296"/>
                      </a:lnTo>
                      <a:lnTo>
                        <a:pt x="7602" y="5044"/>
                      </a:lnTo>
                      <a:lnTo>
                        <a:pt x="7328" y="4771"/>
                      </a:lnTo>
                      <a:lnTo>
                        <a:pt x="6734" y="5341"/>
                      </a:lnTo>
                      <a:cubicBezTo>
                        <a:pt x="6548" y="5528"/>
                        <a:pt x="6307" y="5621"/>
                        <a:pt x="6066" y="5621"/>
                      </a:cubicBezTo>
                      <a:cubicBezTo>
                        <a:pt x="5894" y="5621"/>
                        <a:pt x="5722" y="5573"/>
                        <a:pt x="5570" y="5478"/>
                      </a:cubicBezTo>
                      <a:lnTo>
                        <a:pt x="7008" y="4040"/>
                      </a:lnTo>
                      <a:lnTo>
                        <a:pt x="10774" y="274"/>
                      </a:lnTo>
                      <a:lnTo>
                        <a:pt x="1050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9" name="Google Shape;619;p20"/>
                <p:cNvSpPr/>
                <p:nvPr/>
              </p:nvSpPr>
              <p:spPr>
                <a:xfrm>
                  <a:off x="5771468" y="4391932"/>
                  <a:ext cx="16822" cy="1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49" extrusionOk="0">
                      <a:moveTo>
                        <a:pt x="342" y="0"/>
                      </a:moveTo>
                      <a:lnTo>
                        <a:pt x="0" y="206"/>
                      </a:lnTo>
                      <a:cubicBezTo>
                        <a:pt x="69" y="320"/>
                        <a:pt x="137" y="434"/>
                        <a:pt x="206" y="548"/>
                      </a:cubicBezTo>
                      <a:lnTo>
                        <a:pt x="548" y="343"/>
                      </a:lnTo>
                      <a:cubicBezTo>
                        <a:pt x="479" y="229"/>
                        <a:pt x="411" y="114"/>
                        <a:pt x="3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0" name="Google Shape;620;p20"/>
                <p:cNvSpPr/>
                <p:nvPr/>
              </p:nvSpPr>
              <p:spPr>
                <a:xfrm>
                  <a:off x="5864635" y="4467601"/>
                  <a:ext cx="15441" cy="15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503" extrusionOk="0">
                      <a:moveTo>
                        <a:pt x="138" y="0"/>
                      </a:moveTo>
                      <a:lnTo>
                        <a:pt x="1" y="366"/>
                      </a:lnTo>
                      <a:cubicBezTo>
                        <a:pt x="138" y="411"/>
                        <a:pt x="252" y="457"/>
                        <a:pt x="389" y="503"/>
                      </a:cubicBezTo>
                      <a:lnTo>
                        <a:pt x="503" y="115"/>
                      </a:lnTo>
                      <a:cubicBezTo>
                        <a:pt x="389" y="69"/>
                        <a:pt x="252" y="46"/>
                        <a:pt x="1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1" name="Google Shape;621;p20"/>
                <p:cNvSpPr/>
                <p:nvPr/>
              </p:nvSpPr>
              <p:spPr>
                <a:xfrm>
                  <a:off x="5820492" y="4445192"/>
                  <a:ext cx="16853" cy="16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48" extrusionOk="0">
                      <a:moveTo>
                        <a:pt x="252" y="0"/>
                      </a:moveTo>
                      <a:lnTo>
                        <a:pt x="1" y="320"/>
                      </a:lnTo>
                      <a:cubicBezTo>
                        <a:pt x="115" y="388"/>
                        <a:pt x="229" y="479"/>
                        <a:pt x="343" y="548"/>
                      </a:cubicBezTo>
                      <a:lnTo>
                        <a:pt x="549" y="206"/>
                      </a:lnTo>
                      <a:cubicBezTo>
                        <a:pt x="457" y="137"/>
                        <a:pt x="343" y="69"/>
                        <a:pt x="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2" name="Google Shape;622;p20"/>
                <p:cNvSpPr/>
                <p:nvPr/>
              </p:nvSpPr>
              <p:spPr>
                <a:xfrm>
                  <a:off x="5841520" y="4457778"/>
                  <a:ext cx="16853" cy="16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26" extrusionOk="0">
                      <a:moveTo>
                        <a:pt x="206" y="1"/>
                      </a:moveTo>
                      <a:lnTo>
                        <a:pt x="1" y="343"/>
                      </a:lnTo>
                      <a:cubicBezTo>
                        <a:pt x="138" y="412"/>
                        <a:pt x="252" y="480"/>
                        <a:pt x="366" y="526"/>
                      </a:cubicBezTo>
                      <a:lnTo>
                        <a:pt x="548" y="161"/>
                      </a:lnTo>
                      <a:cubicBezTo>
                        <a:pt x="434" y="115"/>
                        <a:pt x="320" y="47"/>
                        <a:pt x="20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3" name="Google Shape;623;p20"/>
                <p:cNvSpPr/>
                <p:nvPr/>
              </p:nvSpPr>
              <p:spPr>
                <a:xfrm>
                  <a:off x="5801583" y="4429751"/>
                  <a:ext cx="17559" cy="1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49" extrusionOk="0">
                      <a:moveTo>
                        <a:pt x="274" y="1"/>
                      </a:moveTo>
                      <a:lnTo>
                        <a:pt x="1" y="275"/>
                      </a:lnTo>
                      <a:cubicBezTo>
                        <a:pt x="92" y="366"/>
                        <a:pt x="206" y="457"/>
                        <a:pt x="297" y="549"/>
                      </a:cubicBezTo>
                      <a:lnTo>
                        <a:pt x="571" y="252"/>
                      </a:lnTo>
                      <a:cubicBezTo>
                        <a:pt x="457" y="161"/>
                        <a:pt x="366" y="92"/>
                        <a:pt x="27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4" name="Google Shape;624;p20"/>
                <p:cNvSpPr/>
                <p:nvPr/>
              </p:nvSpPr>
              <p:spPr>
                <a:xfrm>
                  <a:off x="5784760" y="4411548"/>
                  <a:ext cx="17559" cy="17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72" extrusionOk="0">
                      <a:moveTo>
                        <a:pt x="320" y="0"/>
                      </a:moveTo>
                      <a:lnTo>
                        <a:pt x="1" y="252"/>
                      </a:lnTo>
                      <a:cubicBezTo>
                        <a:pt x="92" y="366"/>
                        <a:pt x="183" y="457"/>
                        <a:pt x="275" y="571"/>
                      </a:cubicBezTo>
                      <a:lnTo>
                        <a:pt x="571" y="297"/>
                      </a:lnTo>
                      <a:cubicBezTo>
                        <a:pt x="480" y="206"/>
                        <a:pt x="412" y="115"/>
                        <a:pt x="3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5" name="Google Shape;625;p20"/>
                <p:cNvSpPr/>
                <p:nvPr/>
              </p:nvSpPr>
              <p:spPr>
                <a:xfrm>
                  <a:off x="5750441" y="4325349"/>
                  <a:ext cx="13323" cy="13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435" extrusionOk="0">
                      <a:moveTo>
                        <a:pt x="388" y="1"/>
                      </a:moveTo>
                      <a:lnTo>
                        <a:pt x="0" y="24"/>
                      </a:lnTo>
                      <a:cubicBezTo>
                        <a:pt x="0" y="161"/>
                        <a:pt x="23" y="298"/>
                        <a:pt x="46" y="435"/>
                      </a:cubicBezTo>
                      <a:lnTo>
                        <a:pt x="434" y="366"/>
                      </a:lnTo>
                      <a:cubicBezTo>
                        <a:pt x="411" y="252"/>
                        <a:pt x="411" y="115"/>
                        <a:pt x="38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6" name="Google Shape;626;p20"/>
                <p:cNvSpPr/>
                <p:nvPr/>
              </p:nvSpPr>
              <p:spPr>
                <a:xfrm>
                  <a:off x="5749735" y="4300853"/>
                  <a:ext cx="12647" cy="12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11" extrusionOk="0">
                      <a:moveTo>
                        <a:pt x="23" y="0"/>
                      </a:moveTo>
                      <a:cubicBezTo>
                        <a:pt x="1" y="137"/>
                        <a:pt x="1" y="274"/>
                        <a:pt x="1" y="411"/>
                      </a:cubicBezTo>
                      <a:lnTo>
                        <a:pt x="411" y="411"/>
                      </a:lnTo>
                      <a:cubicBezTo>
                        <a:pt x="411" y="274"/>
                        <a:pt x="411" y="160"/>
                        <a:pt x="411" y="23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7" name="Google Shape;627;p20"/>
                <p:cNvSpPr/>
                <p:nvPr/>
              </p:nvSpPr>
              <p:spPr>
                <a:xfrm>
                  <a:off x="5753940" y="4348495"/>
                  <a:ext cx="14735" cy="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80" extrusionOk="0">
                      <a:moveTo>
                        <a:pt x="388" y="0"/>
                      </a:moveTo>
                      <a:lnTo>
                        <a:pt x="0" y="69"/>
                      </a:lnTo>
                      <a:cubicBezTo>
                        <a:pt x="23" y="206"/>
                        <a:pt x="69" y="343"/>
                        <a:pt x="92" y="480"/>
                      </a:cubicBezTo>
                      <a:lnTo>
                        <a:pt x="480" y="365"/>
                      </a:lnTo>
                      <a:cubicBezTo>
                        <a:pt x="434" y="251"/>
                        <a:pt x="411" y="114"/>
                        <a:pt x="3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8" name="Google Shape;628;p20"/>
                <p:cNvSpPr/>
                <p:nvPr/>
              </p:nvSpPr>
              <p:spPr>
                <a:xfrm>
                  <a:off x="5760939" y="4370904"/>
                  <a:ext cx="16147" cy="15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03" extrusionOk="0">
                      <a:moveTo>
                        <a:pt x="366" y="1"/>
                      </a:moveTo>
                      <a:lnTo>
                        <a:pt x="1" y="138"/>
                      </a:lnTo>
                      <a:cubicBezTo>
                        <a:pt x="46" y="252"/>
                        <a:pt x="92" y="389"/>
                        <a:pt x="160" y="503"/>
                      </a:cubicBezTo>
                      <a:lnTo>
                        <a:pt x="526" y="343"/>
                      </a:lnTo>
                      <a:cubicBezTo>
                        <a:pt x="457" y="229"/>
                        <a:pt x="412" y="115"/>
                        <a:pt x="3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9" name="Google Shape;629;p20"/>
                <p:cNvSpPr/>
                <p:nvPr/>
              </p:nvSpPr>
              <p:spPr>
                <a:xfrm>
                  <a:off x="6070646" y="4381403"/>
                  <a:ext cx="16147" cy="1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49" extrusionOk="0">
                      <a:moveTo>
                        <a:pt x="183" y="1"/>
                      </a:moveTo>
                      <a:cubicBezTo>
                        <a:pt x="115" y="115"/>
                        <a:pt x="69" y="229"/>
                        <a:pt x="0" y="343"/>
                      </a:cubicBezTo>
                      <a:lnTo>
                        <a:pt x="343" y="549"/>
                      </a:lnTo>
                      <a:cubicBezTo>
                        <a:pt x="411" y="412"/>
                        <a:pt x="480" y="298"/>
                        <a:pt x="525" y="184"/>
                      </a:cubicBezTo>
                      <a:lnTo>
                        <a:pt x="18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0" name="Google Shape;630;p20"/>
                <p:cNvSpPr/>
                <p:nvPr/>
              </p:nvSpPr>
              <p:spPr>
                <a:xfrm>
                  <a:off x="6058030" y="4402431"/>
                  <a:ext cx="16853" cy="1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49" extrusionOk="0">
                      <a:moveTo>
                        <a:pt x="229" y="1"/>
                      </a:moveTo>
                      <a:cubicBezTo>
                        <a:pt x="160" y="92"/>
                        <a:pt x="69" y="206"/>
                        <a:pt x="1" y="297"/>
                      </a:cubicBezTo>
                      <a:lnTo>
                        <a:pt x="320" y="549"/>
                      </a:lnTo>
                      <a:cubicBezTo>
                        <a:pt x="389" y="434"/>
                        <a:pt x="480" y="320"/>
                        <a:pt x="548" y="206"/>
                      </a:cubicBezTo>
                      <a:lnTo>
                        <a:pt x="22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1" name="Google Shape;631;p20"/>
                <p:cNvSpPr/>
                <p:nvPr/>
              </p:nvSpPr>
              <p:spPr>
                <a:xfrm>
                  <a:off x="6042619" y="4420665"/>
                  <a:ext cx="17559" cy="17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71" extrusionOk="0">
                      <a:moveTo>
                        <a:pt x="252" y="0"/>
                      </a:moveTo>
                      <a:cubicBezTo>
                        <a:pt x="183" y="114"/>
                        <a:pt x="92" y="206"/>
                        <a:pt x="0" y="297"/>
                      </a:cubicBezTo>
                      <a:lnTo>
                        <a:pt x="274" y="571"/>
                      </a:lnTo>
                      <a:cubicBezTo>
                        <a:pt x="389" y="480"/>
                        <a:pt x="480" y="365"/>
                        <a:pt x="571" y="274"/>
                      </a:cubicBez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2" name="Google Shape;632;p20"/>
                <p:cNvSpPr/>
                <p:nvPr/>
              </p:nvSpPr>
              <p:spPr>
                <a:xfrm>
                  <a:off x="6080469" y="4359700"/>
                  <a:ext cx="15441" cy="15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503" extrusionOk="0">
                      <a:moveTo>
                        <a:pt x="114" y="0"/>
                      </a:moveTo>
                      <a:cubicBezTo>
                        <a:pt x="91" y="115"/>
                        <a:pt x="46" y="251"/>
                        <a:pt x="0" y="366"/>
                      </a:cubicBezTo>
                      <a:lnTo>
                        <a:pt x="365" y="503"/>
                      </a:lnTo>
                      <a:cubicBezTo>
                        <a:pt x="411" y="366"/>
                        <a:pt x="457" y="251"/>
                        <a:pt x="502" y="115"/>
                      </a:cubicBez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3" name="Google Shape;633;p20"/>
                <p:cNvSpPr/>
                <p:nvPr/>
              </p:nvSpPr>
              <p:spPr>
                <a:xfrm>
                  <a:off x="6086762" y="4336584"/>
                  <a:ext cx="14735" cy="14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57" extrusionOk="0">
                      <a:moveTo>
                        <a:pt x="69" y="0"/>
                      </a:moveTo>
                      <a:cubicBezTo>
                        <a:pt x="69" y="137"/>
                        <a:pt x="46" y="251"/>
                        <a:pt x="0" y="388"/>
                      </a:cubicBezTo>
                      <a:lnTo>
                        <a:pt x="389" y="457"/>
                      </a:lnTo>
                      <a:cubicBezTo>
                        <a:pt x="434" y="343"/>
                        <a:pt x="457" y="206"/>
                        <a:pt x="480" y="69"/>
                      </a:cubicBez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4" name="Google Shape;634;p20"/>
                <p:cNvSpPr/>
                <p:nvPr/>
              </p:nvSpPr>
              <p:spPr>
                <a:xfrm>
                  <a:off x="6025091" y="4437487"/>
                  <a:ext cx="16853" cy="17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71" extrusionOk="0">
                      <a:moveTo>
                        <a:pt x="298" y="0"/>
                      </a:moveTo>
                      <a:cubicBezTo>
                        <a:pt x="206" y="91"/>
                        <a:pt x="92" y="160"/>
                        <a:pt x="1" y="251"/>
                      </a:cubicBezTo>
                      <a:lnTo>
                        <a:pt x="229" y="571"/>
                      </a:lnTo>
                      <a:cubicBezTo>
                        <a:pt x="343" y="479"/>
                        <a:pt x="457" y="388"/>
                        <a:pt x="549" y="297"/>
                      </a:cubicBez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5" name="Google Shape;635;p20"/>
                <p:cNvSpPr/>
                <p:nvPr/>
              </p:nvSpPr>
              <p:spPr>
                <a:xfrm>
                  <a:off x="5889163" y="4473894"/>
                  <a:ext cx="14059" cy="14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58" extrusionOk="0">
                      <a:moveTo>
                        <a:pt x="69" y="1"/>
                      </a:moveTo>
                      <a:lnTo>
                        <a:pt x="1" y="389"/>
                      </a:lnTo>
                      <a:cubicBezTo>
                        <a:pt x="115" y="412"/>
                        <a:pt x="252" y="435"/>
                        <a:pt x="389" y="457"/>
                      </a:cubicBezTo>
                      <a:lnTo>
                        <a:pt x="457" y="69"/>
                      </a:lnTo>
                      <a:cubicBezTo>
                        <a:pt x="320" y="47"/>
                        <a:pt x="206" y="24"/>
                        <a:pt x="6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6" name="Google Shape;636;p20"/>
                <p:cNvSpPr/>
                <p:nvPr/>
              </p:nvSpPr>
              <p:spPr>
                <a:xfrm>
                  <a:off x="6090262" y="4313439"/>
                  <a:ext cx="12647" cy="1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12" extrusionOk="0">
                      <a:moveTo>
                        <a:pt x="23" y="1"/>
                      </a:moveTo>
                      <a:cubicBezTo>
                        <a:pt x="23" y="115"/>
                        <a:pt x="23" y="252"/>
                        <a:pt x="1" y="389"/>
                      </a:cubicBezTo>
                      <a:lnTo>
                        <a:pt x="411" y="412"/>
                      </a:lnTo>
                      <a:cubicBezTo>
                        <a:pt x="411" y="275"/>
                        <a:pt x="411" y="138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7" name="Google Shape;637;p20"/>
                <p:cNvSpPr/>
                <p:nvPr/>
              </p:nvSpPr>
              <p:spPr>
                <a:xfrm>
                  <a:off x="5938217" y="4476013"/>
                  <a:ext cx="13353" cy="13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5" extrusionOk="0">
                      <a:moveTo>
                        <a:pt x="389" y="0"/>
                      </a:moveTo>
                      <a:cubicBezTo>
                        <a:pt x="252" y="23"/>
                        <a:pt x="115" y="23"/>
                        <a:pt x="1" y="46"/>
                      </a:cubicBezTo>
                      <a:lnTo>
                        <a:pt x="23" y="434"/>
                      </a:lnTo>
                      <a:cubicBezTo>
                        <a:pt x="160" y="434"/>
                        <a:pt x="297" y="411"/>
                        <a:pt x="434" y="388"/>
                      </a:cubicBezTo>
                      <a:lnTo>
                        <a:pt x="38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8" name="Google Shape;638;p20"/>
                <p:cNvSpPr/>
                <p:nvPr/>
              </p:nvSpPr>
              <p:spPr>
                <a:xfrm>
                  <a:off x="5913690" y="4477425"/>
                  <a:ext cx="12647" cy="12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11" extrusionOk="0">
                      <a:moveTo>
                        <a:pt x="23" y="0"/>
                      </a:moveTo>
                      <a:lnTo>
                        <a:pt x="1" y="388"/>
                      </a:lnTo>
                      <a:cubicBezTo>
                        <a:pt x="138" y="411"/>
                        <a:pt x="275" y="411"/>
                        <a:pt x="411" y="411"/>
                      </a:cubicBezTo>
                      <a:lnTo>
                        <a:pt x="41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9" name="Google Shape;639;p20"/>
                <p:cNvSpPr/>
                <p:nvPr/>
              </p:nvSpPr>
              <p:spPr>
                <a:xfrm>
                  <a:off x="6005475" y="4451485"/>
                  <a:ext cx="16147" cy="1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49" extrusionOk="0">
                      <a:moveTo>
                        <a:pt x="320" y="1"/>
                      </a:moveTo>
                      <a:cubicBezTo>
                        <a:pt x="206" y="69"/>
                        <a:pt x="92" y="137"/>
                        <a:pt x="1" y="206"/>
                      </a:cubicBezTo>
                      <a:lnTo>
                        <a:pt x="183" y="548"/>
                      </a:lnTo>
                      <a:cubicBezTo>
                        <a:pt x="297" y="480"/>
                        <a:pt x="412" y="411"/>
                        <a:pt x="526" y="343"/>
                      </a:cubicBezTo>
                      <a:lnTo>
                        <a:pt x="3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0" name="Google Shape;640;p20"/>
                <p:cNvSpPr/>
                <p:nvPr/>
              </p:nvSpPr>
              <p:spPr>
                <a:xfrm>
                  <a:off x="5983772" y="4462690"/>
                  <a:ext cx="16147" cy="16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26" extrusionOk="0">
                      <a:moveTo>
                        <a:pt x="365" y="1"/>
                      </a:moveTo>
                      <a:cubicBezTo>
                        <a:pt x="251" y="69"/>
                        <a:pt x="114" y="115"/>
                        <a:pt x="0" y="160"/>
                      </a:cubicBezTo>
                      <a:lnTo>
                        <a:pt x="137" y="526"/>
                      </a:lnTo>
                      <a:cubicBezTo>
                        <a:pt x="274" y="480"/>
                        <a:pt x="388" y="434"/>
                        <a:pt x="525" y="366"/>
                      </a:cubicBezTo>
                      <a:lnTo>
                        <a:pt x="36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1" name="Google Shape;641;p20"/>
                <p:cNvSpPr/>
                <p:nvPr/>
              </p:nvSpPr>
              <p:spPr>
                <a:xfrm>
                  <a:off x="5961332" y="4471101"/>
                  <a:ext cx="14765" cy="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0" extrusionOk="0">
                      <a:moveTo>
                        <a:pt x="366" y="1"/>
                      </a:moveTo>
                      <a:cubicBezTo>
                        <a:pt x="252" y="46"/>
                        <a:pt x="138" y="69"/>
                        <a:pt x="1" y="92"/>
                      </a:cubicBezTo>
                      <a:lnTo>
                        <a:pt x="92" y="480"/>
                      </a:lnTo>
                      <a:cubicBezTo>
                        <a:pt x="229" y="457"/>
                        <a:pt x="343" y="411"/>
                        <a:pt x="480" y="389"/>
                      </a:cubicBezTo>
                      <a:lnTo>
                        <a:pt x="36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2" name="Google Shape;642;p20"/>
                <p:cNvSpPr/>
                <p:nvPr/>
              </p:nvSpPr>
              <p:spPr>
                <a:xfrm>
                  <a:off x="5992183" y="4152307"/>
                  <a:ext cx="16147" cy="16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26" extrusionOk="0">
                      <a:moveTo>
                        <a:pt x="183" y="0"/>
                      </a:moveTo>
                      <a:lnTo>
                        <a:pt x="0" y="343"/>
                      </a:lnTo>
                      <a:cubicBezTo>
                        <a:pt x="114" y="411"/>
                        <a:pt x="228" y="457"/>
                        <a:pt x="342" y="525"/>
                      </a:cubicBezTo>
                      <a:lnTo>
                        <a:pt x="525" y="183"/>
                      </a:lnTo>
                      <a:cubicBezTo>
                        <a:pt x="411" y="114"/>
                        <a:pt x="297" y="46"/>
                        <a:pt x="1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3" name="Google Shape;643;p20"/>
                <p:cNvSpPr/>
                <p:nvPr/>
              </p:nvSpPr>
              <p:spPr>
                <a:xfrm>
                  <a:off x="5924219" y="4136867"/>
                  <a:ext cx="11941" cy="1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12" extrusionOk="0">
                      <a:moveTo>
                        <a:pt x="0" y="1"/>
                      </a:moveTo>
                      <a:lnTo>
                        <a:pt x="0" y="389"/>
                      </a:lnTo>
                      <a:lnTo>
                        <a:pt x="68" y="389"/>
                      </a:lnTo>
                      <a:cubicBezTo>
                        <a:pt x="183" y="389"/>
                        <a:pt x="274" y="389"/>
                        <a:pt x="388" y="412"/>
                      </a:cubicBezTo>
                      <a:lnTo>
                        <a:pt x="38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4" name="Google Shape;644;p20"/>
                <p:cNvSpPr/>
                <p:nvPr/>
              </p:nvSpPr>
              <p:spPr>
                <a:xfrm>
                  <a:off x="5970450" y="4143190"/>
                  <a:ext cx="15441" cy="15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503" extrusionOk="0">
                      <a:moveTo>
                        <a:pt x="115" y="0"/>
                      </a:moveTo>
                      <a:lnTo>
                        <a:pt x="0" y="366"/>
                      </a:lnTo>
                      <a:cubicBezTo>
                        <a:pt x="115" y="411"/>
                        <a:pt x="229" y="457"/>
                        <a:pt x="366" y="503"/>
                      </a:cubicBezTo>
                      <a:lnTo>
                        <a:pt x="503" y="137"/>
                      </a:lnTo>
                      <a:cubicBezTo>
                        <a:pt x="366" y="69"/>
                        <a:pt x="252" y="23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5" name="Google Shape;645;p20"/>
                <p:cNvSpPr/>
                <p:nvPr/>
              </p:nvSpPr>
              <p:spPr>
                <a:xfrm>
                  <a:off x="5947334" y="4138279"/>
                  <a:ext cx="14029" cy="13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35" extrusionOk="0">
                      <a:moveTo>
                        <a:pt x="46" y="1"/>
                      </a:moveTo>
                      <a:lnTo>
                        <a:pt x="0" y="389"/>
                      </a:lnTo>
                      <a:cubicBezTo>
                        <a:pt x="137" y="411"/>
                        <a:pt x="251" y="411"/>
                        <a:pt x="388" y="434"/>
                      </a:cubicBezTo>
                      <a:lnTo>
                        <a:pt x="457" y="46"/>
                      </a:lnTo>
                      <a:cubicBezTo>
                        <a:pt x="320" y="23"/>
                        <a:pt x="183" y="1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6" name="Google Shape;646;p20"/>
                <p:cNvSpPr/>
                <p:nvPr/>
              </p:nvSpPr>
              <p:spPr>
                <a:xfrm>
                  <a:off x="5850637" y="4148808"/>
                  <a:ext cx="16147" cy="1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525" extrusionOk="0">
                      <a:moveTo>
                        <a:pt x="388" y="0"/>
                      </a:moveTo>
                      <a:cubicBezTo>
                        <a:pt x="251" y="46"/>
                        <a:pt x="137" y="91"/>
                        <a:pt x="0" y="160"/>
                      </a:cubicBezTo>
                      <a:lnTo>
                        <a:pt x="183" y="525"/>
                      </a:lnTo>
                      <a:cubicBezTo>
                        <a:pt x="297" y="457"/>
                        <a:pt x="411" y="411"/>
                        <a:pt x="525" y="365"/>
                      </a:cubicBez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7" name="Google Shape;647;p20"/>
                <p:cNvSpPr/>
                <p:nvPr/>
              </p:nvSpPr>
              <p:spPr>
                <a:xfrm>
                  <a:off x="5874459" y="4141072"/>
                  <a:ext cx="14735" cy="15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504" extrusionOk="0">
                      <a:moveTo>
                        <a:pt x="388" y="1"/>
                      </a:moveTo>
                      <a:cubicBezTo>
                        <a:pt x="251" y="47"/>
                        <a:pt x="115" y="69"/>
                        <a:pt x="0" y="115"/>
                      </a:cubicBezTo>
                      <a:lnTo>
                        <a:pt x="115" y="503"/>
                      </a:lnTo>
                      <a:cubicBezTo>
                        <a:pt x="229" y="457"/>
                        <a:pt x="366" y="435"/>
                        <a:pt x="480" y="389"/>
                      </a:cubicBezTo>
                      <a:lnTo>
                        <a:pt x="38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8" name="Google Shape;648;p20"/>
                <p:cNvSpPr/>
                <p:nvPr/>
              </p:nvSpPr>
              <p:spPr>
                <a:xfrm>
                  <a:off x="5898986" y="4137573"/>
                  <a:ext cx="13323" cy="13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435" extrusionOk="0">
                      <a:moveTo>
                        <a:pt x="411" y="1"/>
                      </a:moveTo>
                      <a:cubicBezTo>
                        <a:pt x="274" y="1"/>
                        <a:pt x="137" y="24"/>
                        <a:pt x="0" y="46"/>
                      </a:cubicBezTo>
                      <a:lnTo>
                        <a:pt x="46" y="434"/>
                      </a:lnTo>
                      <a:cubicBezTo>
                        <a:pt x="183" y="412"/>
                        <a:pt x="297" y="389"/>
                        <a:pt x="434" y="389"/>
                      </a:cubicBez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649" name="Google Shape;649;p20"/>
              <p:cNvGrpSpPr/>
              <p:nvPr/>
            </p:nvGrpSpPr>
            <p:grpSpPr>
              <a:xfrm>
                <a:off x="6735121" y="4064396"/>
                <a:ext cx="1817876" cy="729647"/>
                <a:chOff x="1146821" y="4064396"/>
                <a:chExt cx="1817876" cy="729647"/>
              </a:xfrm>
            </p:grpSpPr>
            <p:sp>
              <p:nvSpPr>
                <p:cNvPr id="650" name="Google Shape;650;p20"/>
                <p:cNvSpPr txBox="1"/>
                <p:nvPr/>
              </p:nvSpPr>
              <p:spPr>
                <a:xfrm>
                  <a:off x="1146821" y="4064396"/>
                  <a:ext cx="1817876" cy="28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Çeşitlenmiş</a:t>
                  </a:r>
                  <a:r>
                    <a:rPr lang="en" sz="2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 </a:t>
                  </a:r>
                  <a:r>
                    <a:rPr lang="en" sz="2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Fira Sans Extra Condensed Medium"/>
                    </a:rPr>
                    <a:t>mırıldanma</a:t>
                  </a:r>
                  <a:endParaRPr sz="24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651" name="Google Shape;651;p20"/>
                <p:cNvSpPr txBox="1"/>
                <p:nvPr/>
              </p:nvSpPr>
              <p:spPr>
                <a:xfrm>
                  <a:off x="1217799" y="4416643"/>
                  <a:ext cx="1734900" cy="37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r"/>
                  <a:r>
                    <a:rPr lang="en" sz="1600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8-10 ay</a:t>
                  </a:r>
                  <a:endParaRPr sz="1600" dirty="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sp>
          <p:nvSpPr>
            <p:cNvPr id="652" name="Google Shape;652;p20"/>
            <p:cNvSpPr/>
            <p:nvPr/>
          </p:nvSpPr>
          <p:spPr>
            <a:xfrm>
              <a:off x="3448225" y="1941300"/>
              <a:ext cx="2255005" cy="2046622"/>
            </a:xfrm>
            <a:custGeom>
              <a:avLst/>
              <a:gdLst/>
              <a:ahLst/>
              <a:cxnLst/>
              <a:rect l="l" t="t" r="r" b="b"/>
              <a:pathLst>
                <a:path w="75393" h="68426" extrusionOk="0">
                  <a:moveTo>
                    <a:pt x="37592" y="0"/>
                  </a:moveTo>
                  <a:cubicBezTo>
                    <a:pt x="29033" y="0"/>
                    <a:pt x="20473" y="3192"/>
                    <a:pt x="13856" y="9609"/>
                  </a:cubicBezTo>
                  <a:cubicBezTo>
                    <a:pt x="297" y="22733"/>
                    <a:pt x="1" y="44394"/>
                    <a:pt x="13171" y="57975"/>
                  </a:cubicBezTo>
                  <a:cubicBezTo>
                    <a:pt x="19905" y="64931"/>
                    <a:pt x="28859" y="68426"/>
                    <a:pt x="37815" y="68426"/>
                  </a:cubicBezTo>
                  <a:cubicBezTo>
                    <a:pt x="46374" y="68426"/>
                    <a:pt x="54935" y="65234"/>
                    <a:pt x="61561" y="58820"/>
                  </a:cubicBezTo>
                  <a:cubicBezTo>
                    <a:pt x="75096" y="45695"/>
                    <a:pt x="75393" y="24034"/>
                    <a:pt x="62222" y="10430"/>
                  </a:cubicBezTo>
                  <a:cubicBezTo>
                    <a:pt x="55491" y="3489"/>
                    <a:pt x="46542" y="0"/>
                    <a:pt x="37592" y="0"/>
                  </a:cubicBezTo>
                  <a:close/>
                </a:path>
              </a:pathLst>
            </a:custGeom>
            <a:solidFill>
              <a:srgbClr val="F3F3F3"/>
            </a:solidFill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20"/>
            <p:cNvSpPr txBox="1"/>
            <p:nvPr/>
          </p:nvSpPr>
          <p:spPr>
            <a:xfrm flipH="1">
              <a:off x="3640500" y="2559650"/>
              <a:ext cx="1884600" cy="7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Sesbilgisel</a:t>
              </a:r>
              <a:r>
                <a:rPr lang="e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 </a:t>
              </a:r>
              <a:r>
                <a:rPr lang="en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Gelişim</a:t>
              </a:r>
              <a:r>
                <a:rPr lang="e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 </a:t>
              </a:r>
              <a:r>
                <a:rPr lang="en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Fira Sans Extra Condensed Medium"/>
                </a:rPr>
                <a:t>Evreleri</a:t>
              </a:r>
              <a:endParaRPr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Extra Condensed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C5A289-0814-4D4A-820E-0791FD2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Sesleme (</a:t>
            </a:r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Fonasyon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Evresi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D8A56B4-B72E-204F-8BEF-117EAC473676}"/>
              </a:ext>
            </a:extLst>
          </p:cNvPr>
          <p:cNvSpPr txBox="1"/>
          <p:nvPr/>
        </p:nvSpPr>
        <p:spPr>
          <a:xfrm>
            <a:off x="575894" y="2161056"/>
            <a:ext cx="7421231" cy="339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Yetişkinler, bebeklerin çıkardığı ağlama, geğirme, öksürme gibi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refleksif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seslere </a:t>
            </a:r>
            <a:r>
              <a:rPr lang="tr-TR"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bebeğin iletişim çabaları olarak anlam yükleyerek 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tepki verme eğilimindedirler.  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Vector Illustration of Cartoon Baby crying Stock Vector Image &amp; Art - Alamy">
            <a:extLst>
              <a:ext uri="{FF2B5EF4-FFF2-40B4-BE49-F238E27FC236}">
                <a16:creationId xmlns:a16="http://schemas.microsoft.com/office/drawing/2014/main" id="{AE1A62AA-B77B-5F4E-8FD5-384398796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-110" b="7118"/>
          <a:stretch/>
        </p:blipFill>
        <p:spPr bwMode="auto">
          <a:xfrm>
            <a:off x="8424804" y="2037070"/>
            <a:ext cx="3191302" cy="422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969A8-8134-664A-9287-C14D57D1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Gığıldama</a:t>
            </a:r>
            <a:r>
              <a:rPr lang="tr-TR" sz="3600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Evresi</a:t>
            </a:r>
            <a:endParaRPr sz="3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CA5A99-27D1-0447-9386-FD9CF472593D}"/>
              </a:ext>
            </a:extLst>
          </p:cNvPr>
          <p:cNvSpPr txBox="1"/>
          <p:nvPr/>
        </p:nvSpPr>
        <p:spPr>
          <a:xfrm>
            <a:off x="356462" y="2262753"/>
            <a:ext cx="7795647" cy="366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Bebeklerin özellikle 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mutlu olduklarında ünsüz benzeri sesleri çıkarmaları </a:t>
            </a:r>
            <a:r>
              <a:rPr lang="tr-TR" sz="24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gığıldamaların</a:t>
            </a:r>
            <a:r>
              <a:rPr lang="tr-TR" sz="2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başlangıcıdır.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İlk sesler genellikle «g» ve «k» seslerine benzerdir.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Henüz konuşma organları gelişmediğinden «t» ve «b» gibi seslerin çıkması zordur. 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Baby Laughs Trying to Say &quot;Papa&quot; - YouTube">
            <a:extLst>
              <a:ext uri="{FF2B5EF4-FFF2-40B4-BE49-F238E27FC236}">
                <a16:creationId xmlns:a16="http://schemas.microsoft.com/office/drawing/2014/main" id="{56DDDFD3-6969-9E4D-ACB4-45BB67DF2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2"/>
          <a:stretch/>
        </p:blipFill>
        <p:spPr bwMode="auto">
          <a:xfrm>
            <a:off x="7991959" y="2262753"/>
            <a:ext cx="3797085" cy="37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3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r Payı">
  <a:themeElements>
    <a:clrScheme name="Kar Payı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Kar Pay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r Pay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{77169281-36C9-BB4D-9E7C-F2E38364E574}tf10001123</Template>
  <TotalTime>4574</TotalTime>
  <Words>2207</Words>
  <Application>Microsoft Macintosh PowerPoint</Application>
  <PresentationFormat>Geniş ekran</PresentationFormat>
  <Paragraphs>243</Paragraphs>
  <Slides>51</Slides>
  <Notes>2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60" baseType="lpstr">
      <vt:lpstr>Arial</vt:lpstr>
      <vt:lpstr>Calibri</vt:lpstr>
      <vt:lpstr>Gill Sans MT</vt:lpstr>
      <vt:lpstr>Roboto</vt:lpstr>
      <vt:lpstr>Tahoma</vt:lpstr>
      <vt:lpstr>Times New Roman</vt:lpstr>
      <vt:lpstr>Wingdings</vt:lpstr>
      <vt:lpstr>Wingdings 2</vt:lpstr>
      <vt:lpstr>Kar Payı</vt:lpstr>
      <vt:lpstr>İletişim ve dil gelişimi</vt:lpstr>
      <vt:lpstr>DİL EDİNİMİ İÇİN GEREKEN YETERLİLİKLER</vt:lpstr>
      <vt:lpstr>Dil Edinimi İçin Gereken Yeterlilikler</vt:lpstr>
      <vt:lpstr>Dil Edinimi İçin Gereken Yeterlilikler (devam)</vt:lpstr>
      <vt:lpstr>Bebek ve küçük çocuklarda dil gelişimi</vt:lpstr>
      <vt:lpstr>Bebek ve Küçük Çocuklarda Sesbilgisel Gelişim</vt:lpstr>
      <vt:lpstr>Bebek ve Küçük Çocuklarda Sesbilgisel Gelişim (devam)</vt:lpstr>
      <vt:lpstr>Sesleme (Fonasyon) Evresi</vt:lpstr>
      <vt:lpstr>Gığıldama Evresi</vt:lpstr>
      <vt:lpstr>Video örneği</vt:lpstr>
      <vt:lpstr>Genişletme Evresi</vt:lpstr>
      <vt:lpstr>Video örneği</vt:lpstr>
      <vt:lpstr>Düzenli Mırıldanma Evresi</vt:lpstr>
      <vt:lpstr>Video örneği</vt:lpstr>
      <vt:lpstr>Çeşitlendirilmiş Mırıldanma Evresi</vt:lpstr>
      <vt:lpstr>Sözcük Çeşitlendirme-Jargon Evresi</vt:lpstr>
      <vt:lpstr>Video örneği</vt:lpstr>
      <vt:lpstr>Bebek ve Küçük Çocuklarda Sözdizimi ve Biçimbilgisi Gelişimi</vt:lpstr>
      <vt:lpstr>Bebek ve Küçük Çocuklarda Anlambilgisi Gelişimi</vt:lpstr>
      <vt:lpstr>PowerPoint Sunusu</vt:lpstr>
      <vt:lpstr>Bebek ve Küçük Çocuklarda Anlambilgisi Gelişimi (devam)</vt:lpstr>
      <vt:lpstr>Bebek ve Küçük Çocuklarda Anlambilgisi Gelişimi (devam)</vt:lpstr>
      <vt:lpstr>Bebek ve Küçük Çocuklarda Kullanımbilgisi Gelişimi</vt:lpstr>
      <vt:lpstr>Bebek ve Küçük Çocuklarda Kullanımbilgisi Gelişimi</vt:lpstr>
      <vt:lpstr>Bebek ve Küçük Çocuklarda Kullanımbilgisi Gelişimi</vt:lpstr>
      <vt:lpstr>Okulöncesi dönem çocuklarında dil gelişimi</vt:lpstr>
      <vt:lpstr>Okulöncesi Dönem Çocuklarında Dil Gelişimi (devam)</vt:lpstr>
      <vt:lpstr>Okulöncesi Dönem Çocuklarında Dil Gelişimi (devam)</vt:lpstr>
      <vt:lpstr>  Okulöncesi Dönemde Sesbilgisel/Fonolojk Gelişim</vt:lpstr>
      <vt:lpstr>  Okulöncesi Dönemde Sesbilgisel/Fonolojk Gelişim (devam)</vt:lpstr>
      <vt:lpstr>  Okulöncesi Dönemde Sesbilgisel/Fonolojk Gelişim (devam)</vt:lpstr>
      <vt:lpstr>Okulöncesi Dönemde Biçimbirim Gelişimi</vt:lpstr>
      <vt:lpstr>Okulöncesi Dönemde Biçimbirim Gelişimi (devam)</vt:lpstr>
      <vt:lpstr>Brown’un Morfolojik Gelişim Evreleri</vt:lpstr>
      <vt:lpstr>Okulöncesi Dönemde Söz Dizimi Gelişimi (devam)</vt:lpstr>
      <vt:lpstr>Okul Öncesi Dönemde Anlambilgisi Gelişimi</vt:lpstr>
      <vt:lpstr>Okul Öncesi Dönemde Anlambilgisi Gelişimi (devam)</vt:lpstr>
      <vt:lpstr>Okul Öncesi Dönemde Anlambilgisi Gelişimi (devam)</vt:lpstr>
      <vt:lpstr>Okul Öncesi Dönemde Kullanımbilgisi Gelişimi</vt:lpstr>
      <vt:lpstr>PowerPoint Sunusu</vt:lpstr>
      <vt:lpstr>Okul Öncesi Dönemde Kullanımbilgisi Gelişimi (devam)</vt:lpstr>
      <vt:lpstr>Okulöncesi Dönemde Çocukların Dil Gelişiminin Etkinliklerle Desteklenmesi</vt:lpstr>
      <vt:lpstr>Okulöncesi Dönemde Çocukların Dil Gelişiminin Etkinliklerle Desteklenmesi (devam)</vt:lpstr>
      <vt:lpstr>Okulöncesi Dönemde Çocukların Dil Gelişiminin Etkinliklerle Desteklenmesi (devam)</vt:lpstr>
      <vt:lpstr>Okulöncesi Dönemde Çocukların Dil Gelişiminin Etkinliklerle Desteklenmesi (devam)</vt:lpstr>
      <vt:lpstr>Okulöncesi Dönemde Çocukların Dil Gelişiminin Etkinliklerle Desteklenmesi (devam)</vt:lpstr>
      <vt:lpstr>Çocuklarla Konuşurken Dikkat Edilecek Noktalar</vt:lpstr>
      <vt:lpstr>Çocuğun Dil Gelişimini Desteklemek İçin Dikkat Edilecek Noktalar</vt:lpstr>
      <vt:lpstr>Çocuğun Dil Gelişimini Desteklemek İçin Dikkat Edilecek Noktalar (devam)</vt:lpstr>
      <vt:lpstr>Çocuklarda Erken Okuryazarlık Gelişimi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İLETİŞİM, KONUŞMA VE DİL: TEMEL KAVRAMLAR</dc:title>
  <dc:creator>Microsoft Office User</dc:creator>
  <cp:lastModifiedBy>Microsoft Office User</cp:lastModifiedBy>
  <cp:revision>38</cp:revision>
  <dcterms:created xsi:type="dcterms:W3CDTF">2022-02-23T11:21:55Z</dcterms:created>
  <dcterms:modified xsi:type="dcterms:W3CDTF">2022-03-29T18:57:11Z</dcterms:modified>
</cp:coreProperties>
</file>